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30272038" cy="42799000"/>
  <p:notesSz cx="6858000" cy="9144000"/>
  <p:defaultTextStyle>
    <a:defPPr>
      <a:defRPr lang="nb-NO"/>
    </a:defPPr>
    <a:lvl1pPr marL="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1pPr>
    <a:lvl2pPr marL="175368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2pPr>
    <a:lvl3pPr marL="350736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3pPr>
    <a:lvl4pPr marL="526104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4pPr>
    <a:lvl5pPr marL="7014728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5pPr>
    <a:lvl6pPr marL="876841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6pPr>
    <a:lvl7pPr marL="1052209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7pPr>
    <a:lvl8pPr marL="1227577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8pPr>
    <a:lvl9pPr marL="1402945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0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3F5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52" autoAdjust="0"/>
    <p:restoredTop sz="94660"/>
  </p:normalViewPr>
  <p:slideViewPr>
    <p:cSldViewPr snapToGrid="0" showGuides="1">
      <p:cViewPr varScale="1">
        <p:scale>
          <a:sx n="25" d="100"/>
          <a:sy n="25" d="100"/>
        </p:scale>
        <p:origin x="2172" y="114"/>
      </p:cViewPr>
      <p:guideLst>
        <p:guide orient="horz" pos="13480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el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DBAB6230-765D-4BF2-89EC-1BE8DA5498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3924" y="7363776"/>
            <a:ext cx="9277676" cy="3168872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Text. Choose «Shift + Alt + </a:t>
            </a:r>
            <a:r>
              <a:rPr lang="en-US" noProof="0" dirty="0" err="1" smtClean="0"/>
              <a:t>Arrowkey</a:t>
            </a:r>
            <a:r>
              <a:rPr lang="en-US" noProof="0" dirty="0" smtClean="0"/>
              <a:t>» for headings</a:t>
            </a:r>
          </a:p>
          <a:p>
            <a:pPr lvl="1"/>
            <a:r>
              <a:rPr lang="en-US" noProof="0" dirty="0" smtClean="0"/>
              <a:t>Andre </a:t>
            </a:r>
            <a:r>
              <a:rPr lang="en-US" noProof="0" dirty="0" err="1" smtClean="0"/>
              <a:t>nivå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Tredje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nivå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Fjerde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nivå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Femte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nivå</a:t>
            </a:r>
            <a:endParaRPr lang="en-US" noProof="0" dirty="0"/>
          </a:p>
        </p:txBody>
      </p:sp>
      <p:sp>
        <p:nvSpPr>
          <p:cNvPr id="17" name="Plassholder for innhold 16">
            <a:extLst>
              <a:ext uri="{FF2B5EF4-FFF2-40B4-BE49-F238E27FC236}">
                <a16:creationId xmlns:a16="http://schemas.microsoft.com/office/drawing/2014/main" id="{181FA2E5-43B1-40C8-A5FA-A408885355D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682514" y="7363776"/>
            <a:ext cx="18491200" cy="20487324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en-US" noProof="0" dirty="0" smtClean="0"/>
              <a:t>Click to add text</a:t>
            </a:r>
            <a:endParaRPr lang="en-US" noProof="0" dirty="0"/>
          </a:p>
        </p:txBody>
      </p:sp>
      <p:sp>
        <p:nvSpPr>
          <p:cNvPr id="18" name="Plassholder for tekst 9">
            <a:extLst>
              <a:ext uri="{FF2B5EF4-FFF2-40B4-BE49-F238E27FC236}">
                <a16:creationId xmlns:a16="http://schemas.microsoft.com/office/drawing/2014/main" id="{F5614839-42F4-424B-B3C0-39F1A40B13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82514" y="28156630"/>
            <a:ext cx="1849120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smtClean="0"/>
              <a:t>Caption</a:t>
            </a:r>
            <a:endParaRPr lang="en-GB" dirty="0"/>
          </a:p>
        </p:txBody>
      </p:sp>
      <p:sp>
        <p:nvSpPr>
          <p:cNvPr id="21" name="Plassholder for innhold 16">
            <a:extLst>
              <a:ext uri="{FF2B5EF4-FFF2-40B4-BE49-F238E27FC236}">
                <a16:creationId xmlns:a16="http://schemas.microsoft.com/office/drawing/2014/main" id="{7699BF3A-E18E-4ECE-BE48-99A59BEB8B5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662683" y="29400500"/>
            <a:ext cx="8948511" cy="5941060"/>
          </a:xfrm>
          <a:solidFill>
            <a:srgbClr val="E4F3F5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Click to add text</a:t>
            </a:r>
            <a:endParaRPr lang="en-US" noProof="0" dirty="0"/>
          </a:p>
        </p:txBody>
      </p:sp>
      <p:sp>
        <p:nvSpPr>
          <p:cNvPr id="19" name="Plassholder for tekst 9">
            <a:extLst>
              <a:ext uri="{FF2B5EF4-FFF2-40B4-BE49-F238E27FC236}">
                <a16:creationId xmlns:a16="http://schemas.microsoft.com/office/drawing/2014/main" id="{4CAC99E0-7912-4F5A-B816-67574CBC59E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662683" y="35560730"/>
            <a:ext cx="8948511" cy="276999"/>
          </a:xfr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 smtClean="0"/>
              <a:t>Caption</a:t>
            </a:r>
            <a:endParaRPr lang="en-GB" dirty="0"/>
          </a:p>
        </p:txBody>
      </p:sp>
      <p:sp>
        <p:nvSpPr>
          <p:cNvPr id="22" name="Plassholder for innhold 16">
            <a:extLst>
              <a:ext uri="{FF2B5EF4-FFF2-40B4-BE49-F238E27FC236}">
                <a16:creationId xmlns:a16="http://schemas.microsoft.com/office/drawing/2014/main" id="{9DE85DF2-8D0D-487F-A63D-E4BA5FD852A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0205371" y="29400500"/>
            <a:ext cx="8948511" cy="5941060"/>
          </a:xfrm>
          <a:solidFill>
            <a:srgbClr val="E4F3F5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Click to add text</a:t>
            </a:r>
            <a:endParaRPr lang="en-US" noProof="0" dirty="0"/>
          </a:p>
        </p:txBody>
      </p:sp>
      <p:sp>
        <p:nvSpPr>
          <p:cNvPr id="20" name="Plassholder for tekst 9">
            <a:extLst>
              <a:ext uri="{FF2B5EF4-FFF2-40B4-BE49-F238E27FC236}">
                <a16:creationId xmlns:a16="http://schemas.microsoft.com/office/drawing/2014/main" id="{634F80E1-B8AE-4010-B6DE-F8C906FC71D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0205372" y="35560729"/>
            <a:ext cx="8948511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smtClean="0"/>
              <a:t>Caption</a:t>
            </a:r>
            <a:endParaRPr lang="en-GB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F340366-C399-4E1E-BDB8-00BE0965E0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62682" y="37254181"/>
            <a:ext cx="8948510" cy="1798320"/>
          </a:xfrm>
          <a:solidFill>
            <a:srgbClr val="E4F3F5"/>
          </a:solidFill>
        </p:spPr>
        <p:txBody>
          <a:bodyPr lIns="252000" tIns="216000" rIns="216000" bIns="360000"/>
          <a:lstStyle>
            <a:lvl1pPr>
              <a:defRPr sz="2400" b="1">
                <a:latin typeface="+mj-lt"/>
              </a:defRPr>
            </a:lvl1pPr>
          </a:lstStyle>
          <a:p>
            <a:pPr lvl="0"/>
            <a:r>
              <a:rPr lang="nb-NO" dirty="0"/>
              <a:t>Heading</a:t>
            </a:r>
          </a:p>
        </p:txBody>
      </p:sp>
      <p:sp>
        <p:nvSpPr>
          <p:cNvPr id="16" name="Plassholder for tekst 9">
            <a:extLst>
              <a:ext uri="{FF2B5EF4-FFF2-40B4-BE49-F238E27FC236}">
                <a16:creationId xmlns:a16="http://schemas.microsoft.com/office/drawing/2014/main" id="{254CD33A-A0A8-47CC-B243-E8EA684183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917465" y="37838046"/>
            <a:ext cx="850401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3" name="Plassholder for tekst 3">
            <a:extLst>
              <a:ext uri="{FF2B5EF4-FFF2-40B4-BE49-F238E27FC236}">
                <a16:creationId xmlns:a16="http://schemas.microsoft.com/office/drawing/2014/main" id="{24E0BE33-E572-497D-96EF-9214EABFE44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243473" y="37254181"/>
            <a:ext cx="8948510" cy="1798320"/>
          </a:xfrm>
          <a:solidFill>
            <a:srgbClr val="E4F3F5"/>
          </a:solidFill>
        </p:spPr>
        <p:txBody>
          <a:bodyPr lIns="252000" tIns="216000" rIns="216000" bIns="360000"/>
          <a:lstStyle>
            <a:lvl1pPr>
              <a:defRPr sz="2400" b="1">
                <a:latin typeface="+mj-lt"/>
              </a:defRPr>
            </a:lvl1pPr>
          </a:lstStyle>
          <a:p>
            <a:pPr lvl="0"/>
            <a:r>
              <a:rPr lang="nb-NO" dirty="0"/>
              <a:t>Heading</a:t>
            </a:r>
          </a:p>
        </p:txBody>
      </p:sp>
      <p:sp>
        <p:nvSpPr>
          <p:cNvPr id="24" name="Plassholder for tekst 9">
            <a:extLst>
              <a:ext uri="{FF2B5EF4-FFF2-40B4-BE49-F238E27FC236}">
                <a16:creationId xmlns:a16="http://schemas.microsoft.com/office/drawing/2014/main" id="{C4AB8FCD-BF77-4A6D-8B6A-BD00B17B00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0498256" y="37838046"/>
            <a:ext cx="850401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28" name="Grafikk 2" descr="UiT The Arctic University of Norway">
            <a:extLst>
              <a:ext uri="{FF2B5EF4-FFF2-40B4-BE49-F238E27FC236}">
                <a16:creationId xmlns:a16="http://schemas.microsoft.com/office/drawing/2014/main" id="{719D483A-1A47-4187-BA6B-023663B885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400" y="40669200"/>
            <a:ext cx="10843078" cy="108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2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FC054EC-BA18-48CD-B4BD-2E18ACD16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3924" y="9239250"/>
            <a:ext cx="9277676" cy="293095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nb-NO" dirty="0"/>
              <a:t>Head 1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1. </a:t>
            </a:r>
            <a:r>
              <a:rPr lang="nb-NO" dirty="0" err="1"/>
              <a:t>Epudam</a:t>
            </a:r>
            <a:r>
              <a:rPr lang="nb-NO" dirty="0"/>
              <a:t>, </a:t>
            </a:r>
            <a:r>
              <a:rPr lang="nb-NO" dirty="0" err="1"/>
              <a:t>inument</a:t>
            </a:r>
            <a:r>
              <a:rPr lang="nb-NO" dirty="0"/>
              <a:t> </a:t>
            </a:r>
            <a:r>
              <a:rPr lang="nb-NO" dirty="0" err="1"/>
              <a:t>emperum</a:t>
            </a:r>
            <a:r>
              <a:rPr lang="nb-NO" dirty="0"/>
              <a:t> </a:t>
            </a:r>
            <a:r>
              <a:rPr lang="nb-NO" dirty="0" err="1"/>
              <a:t>iusdaecti</a:t>
            </a:r>
            <a:r>
              <a:rPr lang="nb-NO" dirty="0"/>
              <a:t> sin </a:t>
            </a:r>
            <a:r>
              <a:rPr lang="nb-NO" dirty="0" err="1"/>
              <a:t>praerum</a:t>
            </a:r>
            <a:r>
              <a:rPr lang="nb-NO" dirty="0"/>
              <a:t> </a:t>
            </a:r>
            <a:r>
              <a:rPr lang="nb-NO" dirty="0" err="1"/>
              <a:t>quo</a:t>
            </a:r>
            <a:r>
              <a:rPr lang="nb-NO" dirty="0"/>
              <a:t> veles </a:t>
            </a:r>
            <a:r>
              <a:rPr lang="nb-NO" dirty="0" err="1"/>
              <a:t>preptatiur</a:t>
            </a:r>
            <a:r>
              <a:rPr lang="nb-NO" dirty="0"/>
              <a:t> </a:t>
            </a:r>
            <a:r>
              <a:rPr lang="nb-NO" dirty="0" err="1"/>
              <a:t>apidus</a:t>
            </a:r>
            <a:r>
              <a:rPr lang="nb-NO" dirty="0"/>
              <a:t> </a:t>
            </a:r>
            <a:r>
              <a:rPr lang="nb-NO" dirty="0" err="1"/>
              <a:t>iderro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vere</a:t>
            </a:r>
            <a:r>
              <a:rPr lang="nb-NO" dirty="0"/>
              <a:t> nos </a:t>
            </a:r>
            <a:r>
              <a:rPr lang="nb-NO" dirty="0" err="1"/>
              <a:t>maior</a:t>
            </a:r>
            <a:r>
              <a:rPr lang="nb-NO" dirty="0"/>
              <a:t> si </a:t>
            </a:r>
            <a:r>
              <a:rPr lang="nb-NO" dirty="0" err="1"/>
              <a:t>comni</a:t>
            </a:r>
            <a:r>
              <a:rPr lang="nb-NO" dirty="0"/>
              <a:t> ut </a:t>
            </a:r>
            <a:r>
              <a:rPr lang="nb-NO" dirty="0" err="1"/>
              <a:t>doluptur</a:t>
            </a:r>
            <a:r>
              <a:rPr lang="nb-NO" dirty="0"/>
              <a:t>? </a:t>
            </a:r>
            <a:r>
              <a:rPr lang="nb-NO" dirty="0" err="1"/>
              <a:t>Quiam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cum</a:t>
            </a:r>
            <a:r>
              <a:rPr lang="nb-NO" dirty="0"/>
              <a:t> </a:t>
            </a:r>
            <a:r>
              <a:rPr lang="nb-NO" dirty="0" err="1"/>
              <a:t>doluptatur</a:t>
            </a:r>
            <a:r>
              <a:rPr lang="nb-NO" dirty="0"/>
              <a:t>? </a:t>
            </a:r>
            <a:r>
              <a:rPr lang="nb-NO" dirty="0" err="1"/>
              <a:t>Ovit</a:t>
            </a:r>
            <a:r>
              <a:rPr lang="nb-NO" dirty="0"/>
              <a:t>, </a:t>
            </a:r>
            <a:r>
              <a:rPr lang="nb-NO" dirty="0" err="1"/>
              <a:t>que</a:t>
            </a:r>
            <a:r>
              <a:rPr lang="nb-NO" dirty="0"/>
              <a:t> plis </a:t>
            </a:r>
            <a:r>
              <a:rPr lang="nb-NO" dirty="0" err="1"/>
              <a:t>ature</a:t>
            </a:r>
            <a:r>
              <a:rPr lang="nb-NO" dirty="0"/>
              <a:t> </a:t>
            </a:r>
            <a:r>
              <a:rPr lang="nb-NO" dirty="0" err="1"/>
              <a:t>evellab</a:t>
            </a:r>
            <a:r>
              <a:rPr lang="nb-NO" dirty="0"/>
              <a:t> </a:t>
            </a:r>
            <a:r>
              <a:rPr lang="nb-NO" dirty="0" err="1"/>
              <a:t>incto</a:t>
            </a:r>
            <a:r>
              <a:rPr lang="nb-NO" dirty="0"/>
              <a:t> mi, </a:t>
            </a:r>
            <a:r>
              <a:rPr lang="nb-NO" dirty="0" err="1"/>
              <a:t>im</a:t>
            </a:r>
            <a:r>
              <a:rPr lang="nb-NO" dirty="0"/>
              <a:t> </a:t>
            </a:r>
            <a:r>
              <a:rPr lang="nb-NO" dirty="0" err="1"/>
              <a:t>suntibu</a:t>
            </a:r>
            <a:r>
              <a:rPr lang="nb-NO" dirty="0"/>
              <a:t> </a:t>
            </a:r>
            <a:r>
              <a:rPr lang="nb-NO" dirty="0" err="1"/>
              <a:t>sanitat</a:t>
            </a:r>
            <a:r>
              <a:rPr lang="nb-NO" dirty="0"/>
              <a:t> </a:t>
            </a:r>
            <a:r>
              <a:rPr lang="nb-NO" dirty="0" err="1"/>
              <a:t>modici</a:t>
            </a:r>
            <a:r>
              <a:rPr lang="nb-NO" dirty="0"/>
              <a:t> </a:t>
            </a:r>
            <a:r>
              <a:rPr lang="nb-NO" dirty="0" err="1"/>
              <a:t>berfers</a:t>
            </a:r>
            <a:r>
              <a:rPr lang="nb-NO" dirty="0"/>
              <a:t> </a:t>
            </a:r>
            <a:r>
              <a:rPr lang="nb-NO" dirty="0" err="1"/>
              <a:t>perspeditiis</a:t>
            </a:r>
            <a:r>
              <a:rPr lang="nb-NO" dirty="0"/>
              <a:t> volum, </a:t>
            </a:r>
            <a:r>
              <a:rPr lang="nb-NO" dirty="0" err="1"/>
              <a:t>ommolectatur</a:t>
            </a:r>
            <a:r>
              <a:rPr lang="nb-NO" dirty="0"/>
              <a:t> </a:t>
            </a:r>
            <a:r>
              <a:rPr lang="nb-NO" dirty="0" err="1"/>
              <a:t>sandam</a:t>
            </a:r>
            <a:r>
              <a:rPr lang="nb-NO" dirty="0"/>
              <a:t> con </a:t>
            </a:r>
            <a:r>
              <a:rPr lang="nb-NO" dirty="0" err="1"/>
              <a:t>rae</a:t>
            </a:r>
            <a:r>
              <a:rPr lang="nb-NO" dirty="0"/>
              <a:t> </a:t>
            </a:r>
            <a:r>
              <a:rPr lang="nb-NO" dirty="0" err="1"/>
              <a:t>ratinul</a:t>
            </a:r>
            <a:r>
              <a:rPr lang="nb-NO" dirty="0"/>
              <a:t> </a:t>
            </a:r>
            <a:r>
              <a:rPr lang="nb-NO" dirty="0" err="1"/>
              <a:t>lendunt</a:t>
            </a:r>
            <a:r>
              <a:rPr lang="nb-NO" dirty="0"/>
              <a:t> </a:t>
            </a:r>
            <a:r>
              <a:rPr lang="nb-NO" dirty="0" err="1"/>
              <a:t>veligenissi</a:t>
            </a:r>
            <a:r>
              <a:rPr lang="nb-NO" dirty="0"/>
              <a:t> </a:t>
            </a:r>
            <a:r>
              <a:rPr lang="nb-NO" dirty="0" err="1"/>
              <a:t>temo-lup</a:t>
            </a:r>
            <a:r>
              <a:rPr lang="nb-NO" dirty="0"/>
              <a:t> </a:t>
            </a:r>
            <a:r>
              <a:rPr lang="nb-NO" dirty="0" err="1"/>
              <a:t>taturitibus</a:t>
            </a:r>
            <a:r>
              <a:rPr lang="nb-NO" dirty="0"/>
              <a:t>, non </a:t>
            </a:r>
            <a:r>
              <a:rPr lang="nb-NO" dirty="0" err="1"/>
              <a:t>perunt</a:t>
            </a:r>
            <a:r>
              <a:rPr lang="nb-NO" dirty="0"/>
              <a:t> </a:t>
            </a:r>
            <a:r>
              <a:rPr lang="nb-NO" dirty="0" err="1"/>
              <a:t>parum</a:t>
            </a:r>
            <a:r>
              <a:rPr lang="nb-NO" dirty="0"/>
              <a:t> </a:t>
            </a:r>
            <a:r>
              <a:rPr lang="nb-NO" dirty="0" err="1"/>
              <a:t>nobit</a:t>
            </a:r>
            <a:r>
              <a:rPr lang="nb-NO" dirty="0"/>
              <a:t> </a:t>
            </a:r>
            <a:r>
              <a:rPr lang="nb-NO" dirty="0" err="1"/>
              <a:t>odi</a:t>
            </a:r>
            <a:r>
              <a:rPr lang="nb-NO" dirty="0"/>
              <a:t> </a:t>
            </a:r>
            <a:r>
              <a:rPr lang="nb-NO" dirty="0" err="1"/>
              <a:t>accabore</a:t>
            </a:r>
            <a:r>
              <a:rPr lang="nb-NO" dirty="0"/>
              <a:t> et most </a:t>
            </a:r>
            <a:r>
              <a:rPr lang="nb-NO" dirty="0" err="1"/>
              <a:t>plibus</a:t>
            </a:r>
            <a:r>
              <a:rPr lang="nb-NO" dirty="0"/>
              <a:t> </a:t>
            </a:r>
            <a:r>
              <a:rPr lang="nb-NO" dirty="0" err="1"/>
              <a:t>conecaturio</a:t>
            </a:r>
            <a:r>
              <a:rPr lang="nb-NO" dirty="0"/>
              <a:t> </a:t>
            </a:r>
            <a:r>
              <a:rPr lang="nb-NO" dirty="0" err="1"/>
              <a:t>velibus</a:t>
            </a:r>
            <a:r>
              <a:rPr lang="nb-NO" dirty="0"/>
              <a:t> </a:t>
            </a:r>
            <a:r>
              <a:rPr lang="nb-NO" dirty="0" err="1"/>
              <a:t>secturi</a:t>
            </a:r>
            <a:r>
              <a:rPr lang="nb-NO" dirty="0"/>
              <a:t> ut </a:t>
            </a:r>
            <a:r>
              <a:rPr lang="nb-NO" dirty="0" err="1"/>
              <a:t>facestis</a:t>
            </a:r>
            <a:r>
              <a:rPr lang="nb-NO" dirty="0"/>
              <a:t> </a:t>
            </a:r>
            <a:r>
              <a:rPr lang="nb-NO" dirty="0" err="1"/>
              <a:t>commo</a:t>
            </a:r>
            <a:r>
              <a:rPr lang="nb-NO" dirty="0"/>
              <a:t> </a:t>
            </a:r>
            <a:r>
              <a:rPr lang="nb-NO" dirty="0" err="1"/>
              <a:t>voloreris</a:t>
            </a:r>
            <a:r>
              <a:rPr lang="nb-NO" dirty="0"/>
              <a:t> vit </a:t>
            </a:r>
            <a:r>
              <a:rPr lang="nb-NO" dirty="0" err="1"/>
              <a:t>excerunt</a:t>
            </a:r>
            <a:r>
              <a:rPr lang="nb-NO" dirty="0"/>
              <a:t> et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natis</a:t>
            </a:r>
            <a:r>
              <a:rPr lang="nb-NO" dirty="0"/>
              <a:t> </a:t>
            </a:r>
            <a:r>
              <a:rPr lang="nb-NO" dirty="0" err="1"/>
              <a:t>dici</a:t>
            </a:r>
            <a:r>
              <a:rPr lang="nb-NO" dirty="0"/>
              <a:t> </a:t>
            </a:r>
            <a:r>
              <a:rPr lang="nb-NO" dirty="0" err="1"/>
              <a:t>omniam</a:t>
            </a:r>
            <a:r>
              <a:rPr lang="nb-NO" dirty="0"/>
              <a:t> </a:t>
            </a:r>
            <a:r>
              <a:rPr lang="nb-NO" dirty="0" err="1"/>
              <a:t>volut</a:t>
            </a:r>
            <a:r>
              <a:rPr lang="nb-NO" dirty="0"/>
              <a:t> </a:t>
            </a:r>
            <a:r>
              <a:rPr lang="nb-NO" dirty="0" err="1"/>
              <a:t>hiliquid</a:t>
            </a:r>
            <a:r>
              <a:rPr lang="nb-NO" dirty="0"/>
              <a:t> </a:t>
            </a:r>
            <a:r>
              <a:rPr lang="nb-NO" dirty="0" err="1"/>
              <a:t>maximin</a:t>
            </a:r>
            <a:r>
              <a:rPr lang="nb-NO" dirty="0"/>
              <a:t>-vel </a:t>
            </a:r>
            <a:r>
              <a:rPr lang="nb-NO" dirty="0" err="1"/>
              <a:t>idundae</a:t>
            </a:r>
            <a:r>
              <a:rPr lang="nb-NO" dirty="0"/>
              <a:t> </a:t>
            </a:r>
            <a:r>
              <a:rPr lang="nb-NO" dirty="0" err="1"/>
              <a:t>eum</a:t>
            </a:r>
            <a:r>
              <a:rPr lang="nb-NO" dirty="0"/>
              <a:t> </a:t>
            </a:r>
            <a:r>
              <a:rPr lang="nb-NO" dirty="0" err="1"/>
              <a:t>apicidusae</a:t>
            </a:r>
            <a:r>
              <a:rPr lang="nb-NO" dirty="0"/>
              <a:t> </a:t>
            </a:r>
            <a:r>
              <a:rPr lang="nb-NO" dirty="0" err="1"/>
              <a:t>eatibusapero</a:t>
            </a:r>
            <a:r>
              <a:rPr lang="nb-NO" dirty="0"/>
              <a:t> </a:t>
            </a:r>
            <a:r>
              <a:rPr lang="nb-NO" dirty="0" err="1"/>
              <a:t>ommolessit</a:t>
            </a:r>
            <a:r>
              <a:rPr lang="nb-NO" dirty="0"/>
              <a:t> </a:t>
            </a:r>
            <a:r>
              <a:rPr lang="nb-NO" dirty="0" err="1"/>
              <a:t>labo</a:t>
            </a:r>
            <a:r>
              <a:rPr lang="nb-NO" dirty="0"/>
              <a:t>. Ut </a:t>
            </a:r>
            <a:r>
              <a:rPr lang="nb-NO" dirty="0" err="1"/>
              <a:t>laborum</a:t>
            </a:r>
            <a:r>
              <a:rPr lang="nb-NO" dirty="0"/>
              <a:t> nis mod </a:t>
            </a:r>
            <a:r>
              <a:rPr lang="nb-NO" dirty="0" err="1"/>
              <a:t>modictes</a:t>
            </a:r>
            <a:r>
              <a:rPr lang="nb-NO" dirty="0"/>
              <a:t> </a:t>
            </a:r>
            <a:r>
              <a:rPr lang="nb-NO" dirty="0" err="1"/>
              <a:t>sam</a:t>
            </a:r>
            <a:r>
              <a:rPr lang="nb-NO" dirty="0"/>
              <a:t> </a:t>
            </a:r>
            <a:r>
              <a:rPr lang="nb-NO" dirty="0" err="1"/>
              <a:t>faccupt</a:t>
            </a:r>
            <a:r>
              <a:rPr lang="nb-NO" dirty="0"/>
              <a:t> </a:t>
            </a:r>
            <a:r>
              <a:rPr lang="nb-NO" dirty="0" err="1"/>
              <a:t>assunt</a:t>
            </a:r>
            <a:r>
              <a:rPr lang="nb-NO" dirty="0"/>
              <a:t> </a:t>
            </a:r>
            <a:r>
              <a:rPr lang="nb-NO" dirty="0" err="1"/>
              <a:t>laborruptus</a:t>
            </a:r>
            <a:r>
              <a:rPr lang="nb-NO" dirty="0"/>
              <a:t>, con </a:t>
            </a:r>
            <a:r>
              <a:rPr lang="nb-NO" dirty="0" err="1"/>
              <a:t>coressi</a:t>
            </a:r>
            <a:r>
              <a:rPr lang="nb-NO" dirty="0"/>
              <a:t> </a:t>
            </a:r>
            <a:r>
              <a:rPr lang="nb-NO" dirty="0" err="1"/>
              <a:t>mporissim</a:t>
            </a:r>
            <a:r>
              <a:rPr lang="nb-NO" dirty="0"/>
              <a:t> </a:t>
            </a:r>
            <a:r>
              <a:rPr lang="nb-NO" dirty="0" err="1"/>
              <a:t>volenitame</a:t>
            </a:r>
            <a:r>
              <a:rPr lang="nb-NO" dirty="0"/>
              <a:t> </a:t>
            </a:r>
            <a:r>
              <a:rPr lang="nb-NO" dirty="0" err="1"/>
              <a:t>quas</a:t>
            </a:r>
            <a:r>
              <a:rPr lang="nb-NO" dirty="0"/>
              <a:t> </a:t>
            </a:r>
            <a:r>
              <a:rPr lang="nb-NO" dirty="0" err="1"/>
              <a:t>ipienimi</a:t>
            </a:r>
            <a:r>
              <a:rPr lang="nb-NO" dirty="0"/>
              <a:t>, </a:t>
            </a:r>
            <a:r>
              <a:rPr lang="nb-NO" dirty="0" err="1"/>
              <a:t>sinverf</a:t>
            </a:r>
            <a:r>
              <a:rPr lang="nb-NO" dirty="0"/>
              <a:t> </a:t>
            </a:r>
            <a:r>
              <a:rPr lang="nb-NO" dirty="0" err="1"/>
              <a:t>eriostion</a:t>
            </a:r>
            <a:r>
              <a:rPr lang="nb-NO" dirty="0"/>
              <a:t> </a:t>
            </a:r>
            <a:r>
              <a:rPr lang="nb-NO" dirty="0" err="1"/>
              <a:t>raturendi</a:t>
            </a:r>
            <a:r>
              <a:rPr lang="nb-NO" dirty="0"/>
              <a:t> </a:t>
            </a:r>
            <a:r>
              <a:rPr lang="nb-NO" dirty="0" err="1"/>
              <a:t>cusandae</a:t>
            </a:r>
            <a:r>
              <a:rPr lang="nb-NO" dirty="0"/>
              <a:t>.</a:t>
            </a:r>
          </a:p>
          <a:p>
            <a:pPr lvl="2"/>
            <a:r>
              <a:rPr lang="nb-NO" dirty="0"/>
              <a:t>Head 2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</a:t>
            </a:r>
            <a:br>
              <a:rPr lang="nb-NO" dirty="0"/>
            </a:br>
            <a:r>
              <a:rPr lang="nb-NO" dirty="0" err="1"/>
              <a:t>tat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sum</a:t>
            </a:r>
          </a:p>
          <a:p>
            <a:pPr lvl="3"/>
            <a:r>
              <a:rPr lang="nb-NO" dirty="0"/>
              <a:t>Sub 1</a:t>
            </a:r>
          </a:p>
          <a:p>
            <a:pPr lvl="0"/>
            <a:r>
              <a:rPr lang="nb-NO" dirty="0" err="1"/>
              <a:t>Lorehention</a:t>
            </a:r>
            <a:r>
              <a:rPr lang="nb-NO" dirty="0"/>
              <a:t> rest </a:t>
            </a:r>
            <a:r>
              <a:rPr lang="nb-NO" dirty="0" err="1"/>
              <a:t>que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/>
              <a:t>imi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nem</a:t>
            </a:r>
          </a:p>
          <a:p>
            <a:pPr lvl="4"/>
            <a:r>
              <a:rPr lang="nb-NO" dirty="0"/>
              <a:t>Sub 2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A6FCD0C-AFCB-47EA-8F27-332ED026AB5B}"/>
              </a:ext>
            </a:extLst>
          </p:cNvPr>
          <p:cNvCxnSpPr>
            <a:cxnSpLocks/>
          </p:cNvCxnSpPr>
          <p:nvPr userDrawn="1"/>
        </p:nvCxnSpPr>
        <p:spPr>
          <a:xfrm>
            <a:off x="1079584" y="40102667"/>
            <a:ext cx="2816052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1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rgbClr val="231F2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400"/>
        </a:spcBef>
        <a:buFont typeface="Arial" panose="020B0604020202020204" pitchFamily="34" charset="0"/>
        <a:buNone/>
        <a:defRPr sz="2800" kern="1200">
          <a:solidFill>
            <a:srgbClr val="231F20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4200" b="1" kern="1200">
          <a:solidFill>
            <a:srgbClr val="231F20"/>
          </a:solidFill>
          <a:latin typeface="+mj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4200"/>
        </a:spcBef>
        <a:buFont typeface="Arial" panose="020B0604020202020204" pitchFamily="34" charset="0"/>
        <a:buNone/>
        <a:defRPr sz="3600" b="1" kern="1200">
          <a:solidFill>
            <a:srgbClr val="231F20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3800"/>
        </a:spcBef>
        <a:buFont typeface="Arial" panose="020B0604020202020204" pitchFamily="34" charset="0"/>
        <a:buNone/>
        <a:defRPr sz="3200" b="1" kern="1200">
          <a:solidFill>
            <a:srgbClr val="231F20"/>
          </a:solidFill>
          <a:latin typeface="+mj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None/>
        <a:defRPr sz="2800" b="1" kern="1200">
          <a:solidFill>
            <a:srgbClr val="231F20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5A863D0-0F40-4362-AD78-AC59436D14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83924" y="7292275"/>
            <a:ext cx="9277676" cy="31760225"/>
          </a:xfrm>
        </p:spPr>
        <p:txBody>
          <a:bodyPr/>
          <a:lstStyle/>
          <a:p>
            <a:pPr lvl="1"/>
            <a:r>
              <a:rPr lang="en-GB" dirty="0"/>
              <a:t>Head 1</a:t>
            </a:r>
          </a:p>
          <a:p>
            <a:r>
              <a:rPr lang="en-GB" dirty="0" smtClean="0"/>
              <a:t>Text</a:t>
            </a:r>
            <a:endParaRPr lang="en-GB" dirty="0"/>
          </a:p>
          <a:p>
            <a:pPr lvl="2"/>
            <a:r>
              <a:rPr lang="en-GB" dirty="0"/>
              <a:t>Head 2</a:t>
            </a:r>
          </a:p>
          <a:p>
            <a:r>
              <a:rPr lang="en-GB" dirty="0" smtClean="0"/>
              <a:t>Text</a:t>
            </a:r>
            <a:endParaRPr lang="en-GB" dirty="0"/>
          </a:p>
          <a:p>
            <a:pPr lvl="3"/>
            <a:r>
              <a:rPr lang="en-GB" dirty="0"/>
              <a:t>Sub 1</a:t>
            </a:r>
          </a:p>
          <a:p>
            <a:r>
              <a:rPr lang="en-GB" dirty="0" smtClean="0"/>
              <a:t>Text</a:t>
            </a:r>
            <a:endParaRPr lang="en-GB" dirty="0"/>
          </a:p>
          <a:p>
            <a:pPr lvl="4"/>
            <a:r>
              <a:rPr lang="en-GB" dirty="0"/>
              <a:t>Sub 2</a:t>
            </a:r>
          </a:p>
          <a:p>
            <a:r>
              <a:rPr lang="en-GB" dirty="0" smtClean="0"/>
              <a:t>Text</a:t>
            </a:r>
            <a:endParaRPr lang="en-GB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4FEBC24C-5263-48D7-8E06-7031D8CDFC0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682514" y="7292275"/>
            <a:ext cx="18491200" cy="205588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A5030F6-C3C7-4C0B-835B-5D11BAFB28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CA2D6FB-2519-4EC5-AFE0-75EB67C252FF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1DBFC04-A7E5-4EB3-B572-B2B9CBA031F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4E09E53B-E8D8-44B7-A537-6F1A8097130C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FB3381A-6F46-4FD9-9CCF-49584D463A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31118B05-5840-49CF-BCA5-B2024C0EE21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E487292-BC79-4EAF-91F2-86112F28AA8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AAD7251-0982-4D13-AD99-35917AE5B37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09BC5AC-2D0C-4E78-AF87-99CD8EF2AB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14974"/>
              </p:ext>
            </p:extLst>
          </p:nvPr>
        </p:nvGraphicFramePr>
        <p:xfrm>
          <a:off x="0" y="0"/>
          <a:ext cx="30273400" cy="7292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5400">
                  <a:extLst>
                    <a:ext uri="{9D8B030D-6E8A-4147-A177-3AD203B41FA5}">
                      <a16:colId xmlns:a16="http://schemas.microsoft.com/office/drawing/2014/main" val="2622419599"/>
                    </a:ext>
                  </a:extLst>
                </a:gridCol>
                <a:gridCol w="19474707">
                  <a:extLst>
                    <a:ext uri="{9D8B030D-6E8A-4147-A177-3AD203B41FA5}">
                      <a16:colId xmlns:a16="http://schemas.microsoft.com/office/drawing/2014/main" val="3050973375"/>
                    </a:ext>
                  </a:extLst>
                </a:gridCol>
                <a:gridCol w="8587893">
                  <a:extLst>
                    <a:ext uri="{9D8B030D-6E8A-4147-A177-3AD203B41FA5}">
                      <a16:colId xmlns:a16="http://schemas.microsoft.com/office/drawing/2014/main" val="2677059925"/>
                    </a:ext>
                  </a:extLst>
                </a:gridCol>
                <a:gridCol w="1105400">
                  <a:extLst>
                    <a:ext uri="{9D8B030D-6E8A-4147-A177-3AD203B41FA5}">
                      <a16:colId xmlns:a16="http://schemas.microsoft.com/office/drawing/2014/main" val="1231339260"/>
                    </a:ext>
                  </a:extLst>
                </a:gridCol>
              </a:tblGrid>
              <a:tr h="14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49786"/>
                  </a:ext>
                </a:extLst>
              </a:tr>
              <a:tr h="2357002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72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72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 continued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55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55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 continued</a:t>
                      </a:r>
                      <a:endParaRPr lang="en-US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Author</a:t>
                      </a:r>
                    </a:p>
                    <a:p>
                      <a:r>
                        <a:rPr lang="en-US" sz="3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Address</a:t>
                      </a:r>
                      <a:endParaRPr lang="en-US" sz="3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7407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4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540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34317"/>
                  </a:ext>
                </a:extLst>
              </a:tr>
              <a:tr h="5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9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4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68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UiT">
      <a:dk1>
        <a:sysClr val="windowText" lastClr="000000"/>
      </a:dk1>
      <a:lt1>
        <a:sysClr val="window" lastClr="FFFFFF"/>
      </a:lt1>
      <a:dk2>
        <a:srgbClr val="003349"/>
      </a:dk2>
      <a:lt2>
        <a:srgbClr val="E7E6E6"/>
      </a:lt2>
      <a:accent1>
        <a:srgbClr val="003349"/>
      </a:accent1>
      <a:accent2>
        <a:srgbClr val="CB333B"/>
      </a:accent2>
      <a:accent3>
        <a:srgbClr val="007396"/>
      </a:accent3>
      <a:accent4>
        <a:srgbClr val="59BEC9"/>
      </a:accent4>
      <a:accent5>
        <a:srgbClr val="F2A900"/>
      </a:accent5>
      <a:accent6>
        <a:srgbClr val="003349"/>
      </a:accent6>
      <a:hlink>
        <a:srgbClr val="0563C1"/>
      </a:hlink>
      <a:folHlink>
        <a:srgbClr val="954F72"/>
      </a:folHlink>
    </a:clrScheme>
    <a:fontScheme name="Egendefinert 21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547618FF3B74992F6D626EBA25AED" ma:contentTypeVersion="0" ma:contentTypeDescription="Create a new document." ma:contentTypeScope="" ma:versionID="fa788849cdfc373624873a95d9150a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67CC7A-90F9-4BE5-9353-808555C57900}"/>
</file>

<file path=customXml/itemProps2.xml><?xml version="1.0" encoding="utf-8"?>
<ds:datastoreItem xmlns:ds="http://schemas.openxmlformats.org/officeDocument/2006/customXml" ds:itemID="{BAA2A89B-6900-41D0-832B-6F825452D1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2E4FE6-B953-4AA3-87DB-83F711A3476B}">
  <ds:schemaRefs>
    <ds:schemaRef ds:uri="http://purl.org/dc/elements/1.1/"/>
    <ds:schemaRef ds:uri="6c86f083-272a-4d16-a1ee-41e11cc1f196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398a922c-8803-48c8-8c4d-45441d0c0e87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Open Sans Semibold</vt:lpstr>
      <vt:lpstr>Times New Roman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Jon Ellingsen</dc:creator>
  <cp:lastModifiedBy>Nora MacLaren</cp:lastModifiedBy>
  <cp:revision>24</cp:revision>
  <dcterms:created xsi:type="dcterms:W3CDTF">2019-06-24T11:47:47Z</dcterms:created>
  <dcterms:modified xsi:type="dcterms:W3CDTF">2019-12-18T09:03:10Z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0x010100B13547618FF3B74992F6D626EBA25AED</vt:lpwstr>
  </property>
</Properties>
</file>