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6"/>
  </p:handoutMasterIdLst>
  <p:sldIdLst>
    <p:sldId id="256" r:id="rId5"/>
  </p:sldIdLst>
  <p:sldSz cx="30272038" cy="42799000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0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46" autoAdjust="0"/>
    <p:restoredTop sz="94660"/>
  </p:normalViewPr>
  <p:slideViewPr>
    <p:cSldViewPr snapToGrid="0" showGuides="1">
      <p:cViewPr varScale="1">
        <p:scale>
          <a:sx n="25" d="100"/>
          <a:sy n="25" d="100"/>
        </p:scale>
        <p:origin x="2172" y="114"/>
      </p:cViewPr>
      <p:guideLst>
        <p:guide orient="horz" pos="13480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764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ger Grytå" userId="539de34a-5f54-4ef7-b608-689842b60cee" providerId="ADAL" clId="{FE65C035-AC7A-9842-983D-0D255BDD5DB3}"/>
    <pc:docChg chg="modSld">
      <pc:chgData name="Torger Grytå" userId="539de34a-5f54-4ef7-b608-689842b60cee" providerId="ADAL" clId="{FE65C035-AC7A-9842-983D-0D255BDD5DB3}" dt="2019-06-26T11:37:28.572" v="10" actId="20577"/>
      <pc:docMkLst>
        <pc:docMk/>
      </pc:docMkLst>
      <pc:sldChg chg="modSp">
        <pc:chgData name="Torger Grytå" userId="539de34a-5f54-4ef7-b608-689842b60cee" providerId="ADAL" clId="{FE65C035-AC7A-9842-983D-0D255BDD5DB3}" dt="2019-06-26T11:37:28.572" v="10" actId="20577"/>
        <pc:sldMkLst>
          <pc:docMk/>
          <pc:sldMk cId="443868486" sldId="256"/>
        </pc:sldMkLst>
        <pc:spChg chg="mod">
          <ac:chgData name="Torger Grytå" userId="539de34a-5f54-4ef7-b608-689842b60cee" providerId="ADAL" clId="{FE65C035-AC7A-9842-983D-0D255BDD5DB3}" dt="2019-06-26T11:37:28.572" v="10" actId="20577"/>
          <ac:spMkLst>
            <pc:docMk/>
            <pc:sldMk cId="443868486" sldId="256"/>
            <ac:spMk id="30" creationId="{C04EDD7C-FE18-4BE0-A036-976E08DFD87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DDEB7-3898-4204-BC39-C22260D6A291}" type="datetimeFigureOut">
              <a:rPr lang="nb-NO" smtClean="0"/>
              <a:t>18.12.2019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46E0B-A666-4B08-AE16-7E19280D570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1361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kmå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80000" y="7363777"/>
            <a:ext cx="9277676" cy="3168872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Text</a:t>
            </a:r>
            <a:r>
              <a:rPr lang="nb-NO" dirty="0"/>
              <a:t>. </a:t>
            </a:r>
            <a:r>
              <a:rPr lang="nb-NO" dirty="0" err="1"/>
              <a:t>Choose</a:t>
            </a:r>
            <a:r>
              <a:rPr lang="nb-NO" dirty="0"/>
              <a:t> «</a:t>
            </a:r>
            <a:r>
              <a:rPr lang="nb-NO" dirty="0" err="1"/>
              <a:t>Shift</a:t>
            </a:r>
            <a:r>
              <a:rPr lang="nb-NO" dirty="0"/>
              <a:t> + Alt + </a:t>
            </a:r>
            <a:r>
              <a:rPr lang="nb-NO" dirty="0" err="1"/>
              <a:t>Arrowkey</a:t>
            </a:r>
            <a:r>
              <a:rPr lang="nb-NO" dirty="0"/>
              <a:t>» for headings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682514" y="7363776"/>
            <a:ext cx="18491200" cy="20176283"/>
          </a:xfrm>
          <a:solidFill>
            <a:srgbClr val="E4F3F5"/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b-NO" dirty="0" smtClean="0"/>
              <a:t>Klikk for å redigere teksten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8" name="Plassholder for tekst 9">
            <a:extLst>
              <a:ext uri="{FF2B5EF4-FFF2-40B4-BE49-F238E27FC236}">
                <a16:creationId xmlns:a16="http://schemas.microsoft.com/office/drawing/2014/main" id="{F5614839-42F4-424B-B3C0-39F1A40B13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82514" y="27845589"/>
            <a:ext cx="1849120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nb-NO" noProof="0" dirty="0" smtClean="0"/>
              <a:t>Bildetekst</a:t>
            </a:r>
            <a:endParaRPr lang="nb-NO" noProof="0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662683" y="28956511"/>
            <a:ext cx="8948511" cy="6385049"/>
          </a:xfrm>
          <a:solidFill>
            <a:srgbClr val="E4F3F5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Klikk for å redigere teksten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62683" y="35560730"/>
            <a:ext cx="8948511" cy="276999"/>
          </a:xfr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noProof="0" dirty="0" smtClean="0"/>
              <a:t>Bildetekst</a:t>
            </a:r>
            <a:endParaRPr lang="nb-NO" noProof="0" dirty="0"/>
          </a:p>
        </p:txBody>
      </p:sp>
      <p:sp>
        <p:nvSpPr>
          <p:cNvPr id="22" name="Plassholder for innhold 16">
            <a:extLst>
              <a:ext uri="{FF2B5EF4-FFF2-40B4-BE49-F238E27FC236}">
                <a16:creationId xmlns:a16="http://schemas.microsoft.com/office/drawing/2014/main" id="{9DE85DF2-8D0D-487F-A63D-E4BA5FD852A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0205371" y="28956511"/>
            <a:ext cx="8948511" cy="6385049"/>
          </a:xfrm>
          <a:solidFill>
            <a:srgbClr val="E4F3F5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smtClean="0"/>
              <a:t>Klikk for å redigere teksten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0" name="Plassholder for tekst 9">
            <a:extLst>
              <a:ext uri="{FF2B5EF4-FFF2-40B4-BE49-F238E27FC236}">
                <a16:creationId xmlns:a16="http://schemas.microsoft.com/office/drawing/2014/main" id="{634F80E1-B8AE-4010-B6DE-F8C906FC71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0205372" y="35560729"/>
            <a:ext cx="8948511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nb-NO" noProof="0" dirty="0" smtClean="0"/>
              <a:t>Bildetekst</a:t>
            </a:r>
            <a:endParaRPr lang="nb-NO" noProof="0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F340366-C399-4E1E-BDB8-00BE0965E0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62682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 smtClean="0"/>
              <a:t>Overskrift</a:t>
            </a:r>
            <a:endParaRPr lang="nb-NO" dirty="0"/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254CD33A-A0A8-47CC-B243-E8EA684183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917465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nb-NO" noProof="0" dirty="0" smtClean="0"/>
              <a:t>Klikk for å redigere teksten</a:t>
            </a:r>
            <a:endParaRPr lang="nb-NO" noProof="0" dirty="0"/>
          </a:p>
        </p:txBody>
      </p:sp>
      <p:sp>
        <p:nvSpPr>
          <p:cNvPr id="23" name="Plassholder for tekst 3">
            <a:extLst>
              <a:ext uri="{FF2B5EF4-FFF2-40B4-BE49-F238E27FC236}">
                <a16:creationId xmlns:a16="http://schemas.microsoft.com/office/drawing/2014/main" id="{24E0BE33-E572-497D-96EF-9214EABFE4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243473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 smtClean="0"/>
              <a:t>Overskrift</a:t>
            </a:r>
            <a:endParaRPr lang="nb-NO" dirty="0"/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4AB8FCD-BF77-4A6D-8B6A-BD00B17B00E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0498256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b-NO" noProof="0" dirty="0" smtClean="0"/>
              <a:t>Klikk for å redigere teksten</a:t>
            </a:r>
          </a:p>
        </p:txBody>
      </p:sp>
      <p:pic>
        <p:nvPicPr>
          <p:cNvPr id="11" name="Grafikk 10" descr="UiT Norges arktiske universitet">
            <a:extLst>
              <a:ext uri="{FF2B5EF4-FFF2-40B4-BE49-F238E27FC236}">
                <a16:creationId xmlns:a16="http://schemas.microsoft.com/office/drawing/2014/main" id="{42F4B99B-02D9-4B45-BC73-3EB2D21F6D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6493" y="40669361"/>
            <a:ext cx="9626021" cy="108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3924" y="8259097"/>
            <a:ext cx="9277676" cy="30289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544031-20A2-435A-B8D5-AEE4AD3FA28F}"/>
              </a:ext>
            </a:extLst>
          </p:cNvPr>
          <p:cNvCxnSpPr>
            <a:cxnSpLocks/>
          </p:cNvCxnSpPr>
          <p:nvPr userDrawn="1"/>
        </p:nvCxnSpPr>
        <p:spPr>
          <a:xfrm>
            <a:off x="1079584" y="40102667"/>
            <a:ext cx="2816052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400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4200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3800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5A863D0-0F40-4362-AD78-AC59436D14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80000" y="7292275"/>
            <a:ext cx="9277676" cy="31760225"/>
          </a:xfrm>
        </p:spPr>
        <p:txBody>
          <a:bodyPr/>
          <a:lstStyle/>
          <a:p>
            <a:pPr lvl="1"/>
            <a:r>
              <a:rPr lang="nb-NO" dirty="0" smtClean="0"/>
              <a:t>Overskrift </a:t>
            </a:r>
            <a:r>
              <a:rPr lang="nb-NO" dirty="0"/>
              <a:t>1</a:t>
            </a:r>
          </a:p>
          <a:p>
            <a:r>
              <a:rPr lang="nb-NO" dirty="0"/>
              <a:t>Brødtekst</a:t>
            </a:r>
          </a:p>
          <a:p>
            <a:pPr lvl="2"/>
            <a:r>
              <a:rPr lang="nb-NO" dirty="0" smtClean="0"/>
              <a:t>Overskrift </a:t>
            </a:r>
            <a:r>
              <a:rPr lang="nb-NO" dirty="0"/>
              <a:t>2</a:t>
            </a:r>
          </a:p>
          <a:p>
            <a:r>
              <a:rPr lang="nb-NO" dirty="0"/>
              <a:t>Brødtekst</a:t>
            </a:r>
          </a:p>
          <a:p>
            <a:pPr lvl="3"/>
            <a:r>
              <a:rPr lang="nb-NO" dirty="0" smtClean="0"/>
              <a:t>Undertittel 1</a:t>
            </a:r>
            <a:endParaRPr lang="nb-NO" dirty="0"/>
          </a:p>
          <a:p>
            <a:r>
              <a:rPr lang="nb-NO" dirty="0"/>
              <a:t>Brødtekst</a:t>
            </a:r>
          </a:p>
          <a:p>
            <a:pPr lvl="4"/>
            <a:r>
              <a:rPr lang="nb-NO" dirty="0" smtClean="0"/>
              <a:t>Undertittel 2</a:t>
            </a:r>
            <a:endParaRPr lang="nb-NO" dirty="0"/>
          </a:p>
          <a:p>
            <a:r>
              <a:rPr lang="nb-NO" dirty="0"/>
              <a:t>Brødtekst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4FEBC24C-5263-48D7-8E06-7031D8CDFC0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682514" y="7292275"/>
            <a:ext cx="18491200" cy="20247784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A5030F6-C3C7-4C0B-835B-5D11BAFB28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CA2D6FB-2519-4EC5-AFE0-75EB67C252F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1DBFC04-A7E5-4EB3-B572-B2B9CBA031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4E09E53B-E8D8-44B7-A537-6F1A8097130C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FB3381A-6F46-4FD9-9CCF-49584D463A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1118B05-5840-49CF-BCA5-B2024C0EE21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E487292-BC79-4EAF-91F2-86112F28AA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AAD7251-0982-4D13-AD99-35917AE5B37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09BC5AC-2D0C-4E78-AF87-99CD8EF2AB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472964"/>
              </p:ext>
            </p:extLst>
          </p:nvPr>
        </p:nvGraphicFramePr>
        <p:xfrm>
          <a:off x="0" y="0"/>
          <a:ext cx="30273400" cy="7292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5400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19474707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8587893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105400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 fortsetter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</a:t>
                      </a:r>
                      <a:r>
                        <a:rPr lang="nb-NO" sz="55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fortsetter</a:t>
                      </a: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b-NO" sz="3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Forfatter</a:t>
                      </a:r>
                    </a:p>
                    <a:p>
                      <a:r>
                        <a:rPr lang="nb-NO" sz="3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Adresse</a:t>
                      </a:r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68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Egendefinert 21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E4E86-FB55-4D56-9FE2-A5621B8AEE46}">
  <ds:schemaRefs>
    <ds:schemaRef ds:uri="http://purl.org/dc/terms/"/>
    <ds:schemaRef ds:uri="6c86f083-272a-4d16-a1ee-41e11cc1f19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398a922c-8803-48c8-8c4d-45441d0c0e8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7AE1C02-6214-4F10-AF66-004AC1A89D60}"/>
</file>

<file path=customXml/itemProps3.xml><?xml version="1.0" encoding="utf-8"?>
<ds:datastoreItem xmlns:ds="http://schemas.openxmlformats.org/officeDocument/2006/customXml" ds:itemID="{F463DF70-6A0A-483D-B9EE-079C5F1233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6306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Jon Ellingsen</dc:creator>
  <cp:lastModifiedBy>Nora MacLaren</cp:lastModifiedBy>
  <cp:revision>35</cp:revision>
  <dcterms:created xsi:type="dcterms:W3CDTF">2019-06-24T11:47:47Z</dcterms:created>
  <dcterms:modified xsi:type="dcterms:W3CDTF">2019-12-18T09:02:46Z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