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42803763" cy="30275213"/>
  <p:notesSz cx="6858000" cy="9144000"/>
  <p:defaultTextStyle>
    <a:defPPr>
      <a:defRPr lang="nb-NO"/>
    </a:defPPr>
    <a:lvl1pPr marL="0" algn="l" defTabSz="3507364" rtl="0" eaLnBrk="1" latinLnBrk="0" hangingPunct="1">
      <a:defRPr sz="6904" kern="1200">
        <a:solidFill>
          <a:schemeClr val="tx1"/>
        </a:solidFill>
        <a:latin typeface="+mn-lt"/>
        <a:ea typeface="+mn-ea"/>
        <a:cs typeface="+mn-cs"/>
      </a:defRPr>
    </a:lvl1pPr>
    <a:lvl2pPr marL="1753682" algn="l" defTabSz="3507364" rtl="0" eaLnBrk="1" latinLnBrk="0" hangingPunct="1">
      <a:defRPr sz="6904" kern="1200">
        <a:solidFill>
          <a:schemeClr val="tx1"/>
        </a:solidFill>
        <a:latin typeface="+mn-lt"/>
        <a:ea typeface="+mn-ea"/>
        <a:cs typeface="+mn-cs"/>
      </a:defRPr>
    </a:lvl2pPr>
    <a:lvl3pPr marL="3507364" algn="l" defTabSz="3507364" rtl="0" eaLnBrk="1" latinLnBrk="0" hangingPunct="1">
      <a:defRPr sz="6904" kern="1200">
        <a:solidFill>
          <a:schemeClr val="tx1"/>
        </a:solidFill>
        <a:latin typeface="+mn-lt"/>
        <a:ea typeface="+mn-ea"/>
        <a:cs typeface="+mn-cs"/>
      </a:defRPr>
    </a:lvl3pPr>
    <a:lvl4pPr marL="5261046" algn="l" defTabSz="3507364" rtl="0" eaLnBrk="1" latinLnBrk="0" hangingPunct="1">
      <a:defRPr sz="6904" kern="1200">
        <a:solidFill>
          <a:schemeClr val="tx1"/>
        </a:solidFill>
        <a:latin typeface="+mn-lt"/>
        <a:ea typeface="+mn-ea"/>
        <a:cs typeface="+mn-cs"/>
      </a:defRPr>
    </a:lvl4pPr>
    <a:lvl5pPr marL="7014728" algn="l" defTabSz="3507364" rtl="0" eaLnBrk="1" latinLnBrk="0" hangingPunct="1">
      <a:defRPr sz="6904" kern="1200">
        <a:solidFill>
          <a:schemeClr val="tx1"/>
        </a:solidFill>
        <a:latin typeface="+mn-lt"/>
        <a:ea typeface="+mn-ea"/>
        <a:cs typeface="+mn-cs"/>
      </a:defRPr>
    </a:lvl5pPr>
    <a:lvl6pPr marL="8768410" algn="l" defTabSz="3507364" rtl="0" eaLnBrk="1" latinLnBrk="0" hangingPunct="1">
      <a:defRPr sz="6904" kern="1200">
        <a:solidFill>
          <a:schemeClr val="tx1"/>
        </a:solidFill>
        <a:latin typeface="+mn-lt"/>
        <a:ea typeface="+mn-ea"/>
        <a:cs typeface="+mn-cs"/>
      </a:defRPr>
    </a:lvl6pPr>
    <a:lvl7pPr marL="10522092" algn="l" defTabSz="3507364" rtl="0" eaLnBrk="1" latinLnBrk="0" hangingPunct="1">
      <a:defRPr sz="6904" kern="1200">
        <a:solidFill>
          <a:schemeClr val="tx1"/>
        </a:solidFill>
        <a:latin typeface="+mn-lt"/>
        <a:ea typeface="+mn-ea"/>
        <a:cs typeface="+mn-cs"/>
      </a:defRPr>
    </a:lvl7pPr>
    <a:lvl8pPr marL="12275774" algn="l" defTabSz="3507364" rtl="0" eaLnBrk="1" latinLnBrk="0" hangingPunct="1">
      <a:defRPr sz="6904" kern="1200">
        <a:solidFill>
          <a:schemeClr val="tx1"/>
        </a:solidFill>
        <a:latin typeface="+mn-lt"/>
        <a:ea typeface="+mn-ea"/>
        <a:cs typeface="+mn-cs"/>
      </a:defRPr>
    </a:lvl8pPr>
    <a:lvl9pPr marL="14029456" algn="l" defTabSz="3507364" rtl="0" eaLnBrk="1" latinLnBrk="0" hangingPunct="1">
      <a:defRPr sz="690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536" userDrawn="1">
          <p15:clr>
            <a:srgbClr val="A4A3A4"/>
          </p15:clr>
        </p15:guide>
        <p15:guide id="2" pos="1348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3F5"/>
    <a:srgbClr val="231F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6635" autoAdjust="0"/>
    <p:restoredTop sz="94660"/>
  </p:normalViewPr>
  <p:slideViewPr>
    <p:cSldViewPr snapToGrid="0" showGuides="1">
      <p:cViewPr varScale="1">
        <p:scale>
          <a:sx n="26" d="100"/>
          <a:sy n="26" d="100"/>
        </p:scale>
        <p:origin x="270" y="1098"/>
      </p:cViewPr>
      <p:guideLst>
        <p:guide orient="horz" pos="9536"/>
        <p:guide pos="1348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ynors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ssholder for tekst 6">
            <a:extLst>
              <a:ext uri="{FF2B5EF4-FFF2-40B4-BE49-F238E27FC236}">
                <a16:creationId xmlns:a16="http://schemas.microsoft.com/office/drawing/2014/main" id="{DBAB6230-765D-4BF2-89EC-1BE8DA54988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29900" y="7363775"/>
            <a:ext cx="6336178" cy="19588025"/>
          </a:xfrm>
        </p:spPr>
        <p:txBody>
          <a:bodyPr/>
          <a:lstStyle/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  <a:endParaRPr lang="en-GB" dirty="0"/>
          </a:p>
        </p:txBody>
      </p:sp>
      <p:sp>
        <p:nvSpPr>
          <p:cNvPr id="17" name="Plassholder for innhold 16">
            <a:extLst>
              <a:ext uri="{FF2B5EF4-FFF2-40B4-BE49-F238E27FC236}">
                <a16:creationId xmlns:a16="http://schemas.microsoft.com/office/drawing/2014/main" id="{181FA2E5-43B1-40C8-A5FA-A408885355D1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954735" y="7363775"/>
            <a:ext cx="26868665" cy="18849025"/>
          </a:xfrm>
          <a:solidFill>
            <a:srgbClr val="E4F3F5"/>
          </a:solidFill>
        </p:spPr>
        <p:txBody>
          <a:bodyPr/>
          <a:lstStyle/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  <a:endParaRPr lang="en-GB" dirty="0"/>
          </a:p>
        </p:txBody>
      </p:sp>
      <p:sp>
        <p:nvSpPr>
          <p:cNvPr id="16" name="Plassholder for tekst 9">
            <a:extLst>
              <a:ext uri="{FF2B5EF4-FFF2-40B4-BE49-F238E27FC236}">
                <a16:creationId xmlns:a16="http://schemas.microsoft.com/office/drawing/2014/main" id="{4E51C8E5-B1D5-4098-BB2B-E7183A64E63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954735" y="26499378"/>
            <a:ext cx="26868664" cy="276999"/>
          </a:xfrm>
        </p:spPr>
        <p:txBody>
          <a:bodyPr wrap="square" lIns="0" tIns="0" rIns="0" bIns="0">
            <a:spAutoFit/>
          </a:bodyPr>
          <a:lstStyle>
            <a:lvl1pPr>
              <a:lnSpc>
                <a:spcPct val="100000"/>
              </a:lnSpc>
              <a:defRPr sz="1800" b="0"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lang="en-GB" dirty="0" err="1" smtClean="0"/>
              <a:t>Bildetekst</a:t>
            </a:r>
            <a:endParaRPr lang="en-GB" dirty="0"/>
          </a:p>
        </p:txBody>
      </p:sp>
      <p:sp>
        <p:nvSpPr>
          <p:cNvPr id="21" name="Plassholder for innhold 16">
            <a:extLst>
              <a:ext uri="{FF2B5EF4-FFF2-40B4-BE49-F238E27FC236}">
                <a16:creationId xmlns:a16="http://schemas.microsoft.com/office/drawing/2014/main" id="{7699BF3A-E18E-4ECE-BE48-99A59BEB8B5D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35441168" y="7363775"/>
            <a:ext cx="6268807" cy="5378460"/>
          </a:xfrm>
          <a:solidFill>
            <a:srgbClr val="E4F3F5"/>
          </a:solidFill>
        </p:spPr>
        <p:txBody>
          <a:bodyPr/>
          <a:lstStyle/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  <a:endParaRPr lang="en-GB" dirty="0"/>
          </a:p>
        </p:txBody>
      </p:sp>
      <p:sp>
        <p:nvSpPr>
          <p:cNvPr id="19" name="Plassholder for tekst 9">
            <a:extLst>
              <a:ext uri="{FF2B5EF4-FFF2-40B4-BE49-F238E27FC236}">
                <a16:creationId xmlns:a16="http://schemas.microsoft.com/office/drawing/2014/main" id="{4CAC99E0-7912-4F5A-B816-67574CBC59E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5412058" y="13002046"/>
            <a:ext cx="6361806" cy="276999"/>
          </a:xfrm>
        </p:spPr>
        <p:txBody>
          <a:bodyPr wrap="square" lIns="0" tIns="0" rIns="0" bIns="0">
            <a:spAutoFit/>
          </a:bodyPr>
          <a:lstStyle>
            <a:lvl1pPr>
              <a:lnSpc>
                <a:spcPct val="100000"/>
              </a:lnSpc>
              <a:defRPr sz="1800" b="0"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lang="en-GB" dirty="0" err="1" smtClean="0"/>
              <a:t>Bildetekst</a:t>
            </a:r>
            <a:endParaRPr lang="en-GB" dirty="0"/>
          </a:p>
        </p:txBody>
      </p:sp>
      <p:sp>
        <p:nvSpPr>
          <p:cNvPr id="25" name="Plassholder for innhold 16">
            <a:extLst>
              <a:ext uri="{FF2B5EF4-FFF2-40B4-BE49-F238E27FC236}">
                <a16:creationId xmlns:a16="http://schemas.microsoft.com/office/drawing/2014/main" id="{1C5D1858-6744-47B0-855E-77724B381BCB}"/>
              </a:ext>
            </a:extLst>
          </p:cNvPr>
          <p:cNvSpPr>
            <a:spLocks noGrp="1"/>
          </p:cNvSpPr>
          <p:nvPr>
            <p:ph sz="quarter" idx="26"/>
          </p:nvPr>
        </p:nvSpPr>
        <p:spPr>
          <a:xfrm>
            <a:off x="35441168" y="14416562"/>
            <a:ext cx="6268807" cy="5378460"/>
          </a:xfrm>
          <a:solidFill>
            <a:srgbClr val="E4F3F5"/>
          </a:solidFill>
        </p:spPr>
        <p:txBody>
          <a:bodyPr/>
          <a:lstStyle/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  <a:endParaRPr lang="en-GB" dirty="0"/>
          </a:p>
        </p:txBody>
      </p:sp>
      <p:sp>
        <p:nvSpPr>
          <p:cNvPr id="24" name="Plassholder for tekst 9">
            <a:extLst>
              <a:ext uri="{FF2B5EF4-FFF2-40B4-BE49-F238E27FC236}">
                <a16:creationId xmlns:a16="http://schemas.microsoft.com/office/drawing/2014/main" id="{C3BF8B9E-80BE-426F-863E-C04339A50850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5412058" y="20054833"/>
            <a:ext cx="6361806" cy="276999"/>
          </a:xfrm>
        </p:spPr>
        <p:txBody>
          <a:bodyPr wrap="square" lIns="0" tIns="0" rIns="0" bIns="0">
            <a:spAutoFit/>
          </a:bodyPr>
          <a:lstStyle>
            <a:lvl1pPr>
              <a:lnSpc>
                <a:spcPct val="100000"/>
              </a:lnSpc>
              <a:defRPr sz="1800" b="0"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lang="en-GB" dirty="0" err="1" smtClean="0"/>
              <a:t>Bildetekst</a:t>
            </a:r>
            <a:endParaRPr lang="en-GB" dirty="0"/>
          </a:p>
        </p:txBody>
      </p:sp>
      <p:sp>
        <p:nvSpPr>
          <p:cNvPr id="27" name="Plassholder for innhold 16">
            <a:extLst>
              <a:ext uri="{FF2B5EF4-FFF2-40B4-BE49-F238E27FC236}">
                <a16:creationId xmlns:a16="http://schemas.microsoft.com/office/drawing/2014/main" id="{A2FC1247-8A84-41D6-B5D2-1847DB994CF3}"/>
              </a:ext>
            </a:extLst>
          </p:cNvPr>
          <p:cNvSpPr>
            <a:spLocks noGrp="1"/>
          </p:cNvSpPr>
          <p:nvPr>
            <p:ph sz="quarter" idx="28"/>
          </p:nvPr>
        </p:nvSpPr>
        <p:spPr>
          <a:xfrm>
            <a:off x="35441168" y="21469350"/>
            <a:ext cx="6268807" cy="2262188"/>
          </a:xfrm>
          <a:solidFill>
            <a:srgbClr val="E4F3F5"/>
          </a:solidFill>
        </p:spPr>
        <p:txBody>
          <a:bodyPr/>
          <a:lstStyle/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  <a:endParaRPr lang="en-GB" dirty="0"/>
          </a:p>
        </p:txBody>
      </p:sp>
      <p:sp>
        <p:nvSpPr>
          <p:cNvPr id="28" name="Plassholder for innhold 16">
            <a:extLst>
              <a:ext uri="{FF2B5EF4-FFF2-40B4-BE49-F238E27FC236}">
                <a16:creationId xmlns:a16="http://schemas.microsoft.com/office/drawing/2014/main" id="{C2D1DFDE-352F-4600-B0BC-0AED654BA59F}"/>
              </a:ext>
            </a:extLst>
          </p:cNvPr>
          <p:cNvSpPr>
            <a:spLocks noGrp="1"/>
          </p:cNvSpPr>
          <p:nvPr>
            <p:ph sz="quarter" idx="29"/>
          </p:nvPr>
        </p:nvSpPr>
        <p:spPr>
          <a:xfrm>
            <a:off x="35441168" y="24479250"/>
            <a:ext cx="6268807" cy="2190750"/>
          </a:xfrm>
          <a:solidFill>
            <a:srgbClr val="E4F3F5"/>
          </a:solidFill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</a:lstStyle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0245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3FC054EC-BA18-48CD-B4BD-2E18ACD162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07008" y="7363776"/>
            <a:ext cx="6689192" cy="199539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1"/>
            <a:r>
              <a:rPr lang="nb-NO" dirty="0"/>
              <a:t>Head 1</a:t>
            </a:r>
          </a:p>
          <a:p>
            <a:pPr lvl="0"/>
            <a:r>
              <a:rPr lang="nb-NO" dirty="0" err="1"/>
              <a:t>Text</a:t>
            </a:r>
            <a:r>
              <a:rPr lang="nb-NO" dirty="0"/>
              <a:t> 1. </a:t>
            </a:r>
            <a:r>
              <a:rPr lang="nb-NO" dirty="0" err="1"/>
              <a:t>Epudam</a:t>
            </a:r>
            <a:r>
              <a:rPr lang="nb-NO" dirty="0"/>
              <a:t>, </a:t>
            </a:r>
            <a:r>
              <a:rPr lang="nb-NO" dirty="0" err="1"/>
              <a:t>inument</a:t>
            </a:r>
            <a:r>
              <a:rPr lang="nb-NO" dirty="0"/>
              <a:t> </a:t>
            </a:r>
            <a:r>
              <a:rPr lang="nb-NO" dirty="0" err="1"/>
              <a:t>emperum</a:t>
            </a:r>
            <a:r>
              <a:rPr lang="nb-NO" dirty="0"/>
              <a:t> </a:t>
            </a:r>
            <a:r>
              <a:rPr lang="nb-NO" dirty="0" err="1"/>
              <a:t>iusdaecti</a:t>
            </a:r>
            <a:r>
              <a:rPr lang="nb-NO" dirty="0"/>
              <a:t> sin </a:t>
            </a:r>
            <a:r>
              <a:rPr lang="nb-NO" dirty="0" err="1"/>
              <a:t>praerum</a:t>
            </a:r>
            <a:r>
              <a:rPr lang="nb-NO" dirty="0"/>
              <a:t> </a:t>
            </a:r>
            <a:r>
              <a:rPr lang="nb-NO" dirty="0" err="1"/>
              <a:t>quo</a:t>
            </a:r>
            <a:r>
              <a:rPr lang="nb-NO" dirty="0"/>
              <a:t> veles </a:t>
            </a:r>
            <a:r>
              <a:rPr lang="nb-NO" dirty="0" err="1"/>
              <a:t>preptatiur</a:t>
            </a:r>
            <a:r>
              <a:rPr lang="nb-NO" dirty="0"/>
              <a:t> </a:t>
            </a:r>
            <a:r>
              <a:rPr lang="nb-NO" dirty="0" err="1"/>
              <a:t>apidus</a:t>
            </a:r>
            <a:r>
              <a:rPr lang="nb-NO" dirty="0"/>
              <a:t> </a:t>
            </a:r>
            <a:r>
              <a:rPr lang="nb-NO" dirty="0" err="1"/>
              <a:t>iderro</a:t>
            </a:r>
            <a:r>
              <a:rPr lang="nb-NO" dirty="0"/>
              <a:t> </a:t>
            </a:r>
            <a:r>
              <a:rPr lang="nb-NO" dirty="0" err="1"/>
              <a:t>que</a:t>
            </a:r>
            <a:r>
              <a:rPr lang="nb-NO" dirty="0"/>
              <a:t> </a:t>
            </a:r>
            <a:r>
              <a:rPr lang="nb-NO" dirty="0" err="1"/>
              <a:t>vere</a:t>
            </a:r>
            <a:r>
              <a:rPr lang="nb-NO" dirty="0"/>
              <a:t> nos </a:t>
            </a:r>
            <a:r>
              <a:rPr lang="nb-NO" dirty="0" err="1"/>
              <a:t>maior</a:t>
            </a:r>
            <a:r>
              <a:rPr lang="nb-NO" dirty="0"/>
              <a:t> si </a:t>
            </a:r>
            <a:r>
              <a:rPr lang="nb-NO" dirty="0" err="1"/>
              <a:t>comni</a:t>
            </a:r>
            <a:r>
              <a:rPr lang="nb-NO" dirty="0"/>
              <a:t> ut </a:t>
            </a:r>
            <a:r>
              <a:rPr lang="nb-NO" dirty="0" err="1"/>
              <a:t>doluptur</a:t>
            </a:r>
            <a:r>
              <a:rPr lang="nb-NO" dirty="0"/>
              <a:t>? </a:t>
            </a:r>
            <a:r>
              <a:rPr lang="nb-NO" dirty="0" err="1"/>
              <a:t>Quiam</a:t>
            </a:r>
            <a:r>
              <a:rPr lang="nb-NO" dirty="0"/>
              <a:t> </a:t>
            </a:r>
            <a:r>
              <a:rPr lang="nb-NO" dirty="0" err="1"/>
              <a:t>qui</a:t>
            </a:r>
            <a:r>
              <a:rPr lang="nb-NO" dirty="0"/>
              <a:t> </a:t>
            </a:r>
            <a:r>
              <a:rPr lang="nb-NO" dirty="0" err="1"/>
              <a:t>cum</a:t>
            </a:r>
            <a:r>
              <a:rPr lang="nb-NO" dirty="0"/>
              <a:t> </a:t>
            </a:r>
            <a:r>
              <a:rPr lang="nb-NO" dirty="0" err="1"/>
              <a:t>doluptatur</a:t>
            </a:r>
            <a:r>
              <a:rPr lang="nb-NO" dirty="0"/>
              <a:t>? </a:t>
            </a:r>
            <a:r>
              <a:rPr lang="nb-NO" dirty="0" err="1"/>
              <a:t>Ovit</a:t>
            </a:r>
            <a:r>
              <a:rPr lang="nb-NO" dirty="0"/>
              <a:t>, </a:t>
            </a:r>
            <a:r>
              <a:rPr lang="nb-NO" dirty="0" err="1"/>
              <a:t>que</a:t>
            </a:r>
            <a:r>
              <a:rPr lang="nb-NO" dirty="0"/>
              <a:t> plis </a:t>
            </a:r>
            <a:r>
              <a:rPr lang="nb-NO" dirty="0" err="1"/>
              <a:t>ature</a:t>
            </a:r>
            <a:r>
              <a:rPr lang="nb-NO" dirty="0"/>
              <a:t> </a:t>
            </a:r>
            <a:r>
              <a:rPr lang="nb-NO" dirty="0" err="1"/>
              <a:t>evellab</a:t>
            </a:r>
            <a:r>
              <a:rPr lang="nb-NO" dirty="0"/>
              <a:t> </a:t>
            </a:r>
            <a:r>
              <a:rPr lang="nb-NO" dirty="0" err="1"/>
              <a:t>incto</a:t>
            </a:r>
            <a:r>
              <a:rPr lang="nb-NO" dirty="0"/>
              <a:t> mi, </a:t>
            </a:r>
            <a:r>
              <a:rPr lang="nb-NO" dirty="0" err="1"/>
              <a:t>im</a:t>
            </a:r>
            <a:r>
              <a:rPr lang="nb-NO" dirty="0"/>
              <a:t> </a:t>
            </a:r>
            <a:r>
              <a:rPr lang="nb-NO" dirty="0" err="1"/>
              <a:t>suntibu</a:t>
            </a:r>
            <a:r>
              <a:rPr lang="nb-NO" dirty="0"/>
              <a:t> </a:t>
            </a:r>
            <a:r>
              <a:rPr lang="nb-NO" dirty="0" err="1"/>
              <a:t>sanitat</a:t>
            </a:r>
            <a:r>
              <a:rPr lang="nb-NO" dirty="0"/>
              <a:t> </a:t>
            </a:r>
            <a:r>
              <a:rPr lang="nb-NO" dirty="0" err="1"/>
              <a:t>modici</a:t>
            </a:r>
            <a:r>
              <a:rPr lang="nb-NO" dirty="0"/>
              <a:t> </a:t>
            </a:r>
            <a:r>
              <a:rPr lang="nb-NO" dirty="0" err="1"/>
              <a:t>berfers</a:t>
            </a:r>
            <a:r>
              <a:rPr lang="nb-NO" dirty="0"/>
              <a:t> </a:t>
            </a:r>
            <a:r>
              <a:rPr lang="nb-NO" dirty="0" err="1"/>
              <a:t>perspeditiis</a:t>
            </a:r>
            <a:r>
              <a:rPr lang="nb-NO" dirty="0"/>
              <a:t> volum, </a:t>
            </a:r>
            <a:r>
              <a:rPr lang="nb-NO" dirty="0" err="1"/>
              <a:t>ommolectatur</a:t>
            </a:r>
            <a:r>
              <a:rPr lang="nb-NO" dirty="0"/>
              <a:t> </a:t>
            </a:r>
            <a:r>
              <a:rPr lang="nb-NO" dirty="0" err="1"/>
              <a:t>sandam</a:t>
            </a:r>
            <a:r>
              <a:rPr lang="nb-NO" dirty="0"/>
              <a:t> con </a:t>
            </a:r>
            <a:r>
              <a:rPr lang="nb-NO" dirty="0" err="1"/>
              <a:t>rae</a:t>
            </a:r>
            <a:r>
              <a:rPr lang="nb-NO" dirty="0"/>
              <a:t> </a:t>
            </a:r>
            <a:r>
              <a:rPr lang="nb-NO" dirty="0" err="1"/>
              <a:t>ratinul</a:t>
            </a:r>
            <a:r>
              <a:rPr lang="nb-NO" dirty="0"/>
              <a:t> </a:t>
            </a:r>
            <a:r>
              <a:rPr lang="nb-NO" dirty="0" err="1"/>
              <a:t>lendunt</a:t>
            </a:r>
            <a:r>
              <a:rPr lang="nb-NO" dirty="0"/>
              <a:t> </a:t>
            </a:r>
            <a:r>
              <a:rPr lang="nb-NO" dirty="0" err="1"/>
              <a:t>veligenissi</a:t>
            </a:r>
            <a:r>
              <a:rPr lang="nb-NO" dirty="0"/>
              <a:t> </a:t>
            </a:r>
            <a:r>
              <a:rPr lang="nb-NO" dirty="0" err="1"/>
              <a:t>temo-lup</a:t>
            </a:r>
            <a:r>
              <a:rPr lang="nb-NO" dirty="0"/>
              <a:t> </a:t>
            </a:r>
            <a:r>
              <a:rPr lang="nb-NO" dirty="0" err="1"/>
              <a:t>taturitibus</a:t>
            </a:r>
            <a:r>
              <a:rPr lang="nb-NO" dirty="0"/>
              <a:t>, non </a:t>
            </a:r>
            <a:r>
              <a:rPr lang="nb-NO" dirty="0" err="1"/>
              <a:t>perunt</a:t>
            </a:r>
            <a:r>
              <a:rPr lang="nb-NO" dirty="0"/>
              <a:t> </a:t>
            </a:r>
            <a:r>
              <a:rPr lang="nb-NO" dirty="0" err="1"/>
              <a:t>parum</a:t>
            </a:r>
            <a:r>
              <a:rPr lang="nb-NO" dirty="0"/>
              <a:t> </a:t>
            </a:r>
            <a:r>
              <a:rPr lang="nb-NO" dirty="0" err="1"/>
              <a:t>nobit</a:t>
            </a:r>
            <a:r>
              <a:rPr lang="nb-NO" dirty="0"/>
              <a:t> </a:t>
            </a:r>
            <a:r>
              <a:rPr lang="nb-NO" dirty="0" err="1"/>
              <a:t>odi</a:t>
            </a:r>
            <a:r>
              <a:rPr lang="nb-NO" dirty="0"/>
              <a:t> </a:t>
            </a:r>
            <a:r>
              <a:rPr lang="nb-NO" dirty="0" err="1"/>
              <a:t>accabore</a:t>
            </a:r>
            <a:r>
              <a:rPr lang="nb-NO" dirty="0"/>
              <a:t> et most </a:t>
            </a:r>
            <a:r>
              <a:rPr lang="nb-NO" dirty="0" err="1"/>
              <a:t>plibus</a:t>
            </a:r>
            <a:r>
              <a:rPr lang="nb-NO" dirty="0"/>
              <a:t> </a:t>
            </a:r>
            <a:r>
              <a:rPr lang="nb-NO" dirty="0" err="1"/>
              <a:t>conecaturio</a:t>
            </a:r>
            <a:r>
              <a:rPr lang="nb-NO" dirty="0"/>
              <a:t> </a:t>
            </a:r>
            <a:r>
              <a:rPr lang="nb-NO" dirty="0" err="1"/>
              <a:t>velibus</a:t>
            </a:r>
            <a:r>
              <a:rPr lang="nb-NO" dirty="0"/>
              <a:t> </a:t>
            </a:r>
            <a:r>
              <a:rPr lang="nb-NO" dirty="0" err="1"/>
              <a:t>secturi</a:t>
            </a:r>
            <a:r>
              <a:rPr lang="nb-NO" dirty="0"/>
              <a:t> ut </a:t>
            </a:r>
            <a:r>
              <a:rPr lang="nb-NO" dirty="0" err="1"/>
              <a:t>facestis</a:t>
            </a:r>
            <a:r>
              <a:rPr lang="nb-NO" dirty="0"/>
              <a:t> </a:t>
            </a:r>
            <a:r>
              <a:rPr lang="nb-NO" dirty="0" err="1"/>
              <a:t>commo</a:t>
            </a:r>
            <a:r>
              <a:rPr lang="nb-NO" dirty="0"/>
              <a:t> </a:t>
            </a:r>
            <a:r>
              <a:rPr lang="nb-NO" dirty="0" err="1"/>
              <a:t>voloreris</a:t>
            </a:r>
            <a:r>
              <a:rPr lang="nb-NO" dirty="0"/>
              <a:t> vit </a:t>
            </a:r>
            <a:r>
              <a:rPr lang="nb-NO" dirty="0" err="1"/>
              <a:t>excerunt</a:t>
            </a:r>
            <a:r>
              <a:rPr lang="nb-NO" dirty="0"/>
              <a:t> et </a:t>
            </a:r>
            <a:r>
              <a:rPr lang="nb-NO" dirty="0" err="1"/>
              <a:t>quis</a:t>
            </a:r>
            <a:r>
              <a:rPr lang="nb-NO" dirty="0"/>
              <a:t> </a:t>
            </a:r>
            <a:r>
              <a:rPr lang="nb-NO" dirty="0" err="1"/>
              <a:t>natis</a:t>
            </a:r>
            <a:r>
              <a:rPr lang="nb-NO" dirty="0"/>
              <a:t> </a:t>
            </a:r>
            <a:r>
              <a:rPr lang="nb-NO" dirty="0" err="1"/>
              <a:t>dici</a:t>
            </a:r>
            <a:r>
              <a:rPr lang="nb-NO" dirty="0"/>
              <a:t> </a:t>
            </a:r>
            <a:r>
              <a:rPr lang="nb-NO" dirty="0" err="1"/>
              <a:t>omniam</a:t>
            </a:r>
            <a:r>
              <a:rPr lang="nb-NO" dirty="0"/>
              <a:t> </a:t>
            </a:r>
            <a:r>
              <a:rPr lang="nb-NO" dirty="0" err="1"/>
              <a:t>volut</a:t>
            </a:r>
            <a:r>
              <a:rPr lang="nb-NO" dirty="0"/>
              <a:t> </a:t>
            </a:r>
            <a:r>
              <a:rPr lang="nb-NO" dirty="0" err="1"/>
              <a:t>hiliquid</a:t>
            </a:r>
            <a:r>
              <a:rPr lang="nb-NO" dirty="0"/>
              <a:t> </a:t>
            </a:r>
            <a:r>
              <a:rPr lang="nb-NO" dirty="0" err="1"/>
              <a:t>maximin</a:t>
            </a:r>
            <a:r>
              <a:rPr lang="nb-NO" dirty="0"/>
              <a:t>-vel </a:t>
            </a:r>
            <a:r>
              <a:rPr lang="nb-NO" dirty="0" err="1"/>
              <a:t>idundae</a:t>
            </a:r>
            <a:r>
              <a:rPr lang="nb-NO" dirty="0"/>
              <a:t> </a:t>
            </a:r>
            <a:r>
              <a:rPr lang="nb-NO" dirty="0" err="1"/>
              <a:t>eum</a:t>
            </a:r>
            <a:r>
              <a:rPr lang="nb-NO" dirty="0"/>
              <a:t> </a:t>
            </a:r>
            <a:r>
              <a:rPr lang="nb-NO" dirty="0" err="1"/>
              <a:t>apicidusae</a:t>
            </a:r>
            <a:r>
              <a:rPr lang="nb-NO" dirty="0"/>
              <a:t> </a:t>
            </a:r>
            <a:r>
              <a:rPr lang="nb-NO" dirty="0" err="1"/>
              <a:t>eatibusapero</a:t>
            </a:r>
            <a:r>
              <a:rPr lang="nb-NO" dirty="0"/>
              <a:t> </a:t>
            </a:r>
            <a:r>
              <a:rPr lang="nb-NO" dirty="0" err="1"/>
              <a:t>ommolessit</a:t>
            </a:r>
            <a:r>
              <a:rPr lang="nb-NO" dirty="0"/>
              <a:t> </a:t>
            </a:r>
            <a:r>
              <a:rPr lang="nb-NO" dirty="0" err="1"/>
              <a:t>labo</a:t>
            </a:r>
            <a:r>
              <a:rPr lang="nb-NO" dirty="0"/>
              <a:t>. Ut </a:t>
            </a:r>
            <a:r>
              <a:rPr lang="nb-NO" dirty="0" err="1"/>
              <a:t>laborum</a:t>
            </a:r>
            <a:r>
              <a:rPr lang="nb-NO" dirty="0"/>
              <a:t> nis mod </a:t>
            </a:r>
            <a:r>
              <a:rPr lang="nb-NO" dirty="0" err="1"/>
              <a:t>modictes</a:t>
            </a:r>
            <a:r>
              <a:rPr lang="nb-NO" dirty="0"/>
              <a:t> </a:t>
            </a:r>
            <a:r>
              <a:rPr lang="nb-NO" dirty="0" err="1"/>
              <a:t>sam</a:t>
            </a:r>
            <a:r>
              <a:rPr lang="nb-NO" dirty="0"/>
              <a:t> </a:t>
            </a:r>
            <a:r>
              <a:rPr lang="nb-NO" dirty="0" err="1"/>
              <a:t>faccupt</a:t>
            </a:r>
            <a:r>
              <a:rPr lang="nb-NO" dirty="0"/>
              <a:t> </a:t>
            </a:r>
            <a:r>
              <a:rPr lang="nb-NO" dirty="0" err="1"/>
              <a:t>assunt</a:t>
            </a:r>
            <a:r>
              <a:rPr lang="nb-NO" dirty="0"/>
              <a:t> </a:t>
            </a:r>
            <a:r>
              <a:rPr lang="nb-NO" dirty="0" err="1"/>
              <a:t>laborruptus</a:t>
            </a:r>
            <a:r>
              <a:rPr lang="nb-NO" dirty="0"/>
              <a:t>, con </a:t>
            </a:r>
            <a:r>
              <a:rPr lang="nb-NO" dirty="0" err="1"/>
              <a:t>coressi</a:t>
            </a:r>
            <a:r>
              <a:rPr lang="nb-NO" dirty="0"/>
              <a:t> </a:t>
            </a:r>
            <a:r>
              <a:rPr lang="nb-NO" dirty="0" err="1"/>
              <a:t>mporissim</a:t>
            </a:r>
            <a:r>
              <a:rPr lang="nb-NO" dirty="0"/>
              <a:t> </a:t>
            </a:r>
            <a:r>
              <a:rPr lang="nb-NO" dirty="0" err="1"/>
              <a:t>volenitame</a:t>
            </a:r>
            <a:r>
              <a:rPr lang="nb-NO" dirty="0"/>
              <a:t> </a:t>
            </a:r>
            <a:r>
              <a:rPr lang="nb-NO" dirty="0" err="1"/>
              <a:t>quas</a:t>
            </a:r>
            <a:r>
              <a:rPr lang="nb-NO" dirty="0"/>
              <a:t> </a:t>
            </a:r>
            <a:r>
              <a:rPr lang="nb-NO" dirty="0" err="1"/>
              <a:t>ipienimi</a:t>
            </a:r>
            <a:r>
              <a:rPr lang="nb-NO" dirty="0"/>
              <a:t>, </a:t>
            </a:r>
            <a:r>
              <a:rPr lang="nb-NO" dirty="0" err="1"/>
              <a:t>sinverf</a:t>
            </a:r>
            <a:r>
              <a:rPr lang="nb-NO" dirty="0"/>
              <a:t> </a:t>
            </a:r>
            <a:r>
              <a:rPr lang="nb-NO" dirty="0" err="1"/>
              <a:t>eriostion</a:t>
            </a:r>
            <a:r>
              <a:rPr lang="nb-NO" dirty="0"/>
              <a:t> </a:t>
            </a:r>
            <a:r>
              <a:rPr lang="nb-NO" dirty="0" err="1"/>
              <a:t>raturendi</a:t>
            </a:r>
            <a:r>
              <a:rPr lang="nb-NO" dirty="0"/>
              <a:t> </a:t>
            </a:r>
            <a:r>
              <a:rPr lang="nb-NO" dirty="0" err="1"/>
              <a:t>cusandae</a:t>
            </a:r>
            <a:r>
              <a:rPr lang="nb-NO" dirty="0"/>
              <a:t>.</a:t>
            </a:r>
          </a:p>
          <a:p>
            <a:pPr lvl="2"/>
            <a:r>
              <a:rPr lang="nb-NO" dirty="0"/>
              <a:t>Head 2</a:t>
            </a:r>
          </a:p>
          <a:p>
            <a:pPr lvl="0"/>
            <a:r>
              <a:rPr lang="nb-NO" dirty="0" err="1"/>
              <a:t>Text</a:t>
            </a:r>
            <a:r>
              <a:rPr lang="nb-NO" dirty="0"/>
              <a:t> 1</a:t>
            </a:r>
            <a:br>
              <a:rPr lang="nb-NO" dirty="0"/>
            </a:br>
            <a:r>
              <a:rPr lang="nb-NO" dirty="0" err="1"/>
              <a:t>tat</a:t>
            </a:r>
            <a:r>
              <a:rPr lang="nb-NO" dirty="0"/>
              <a:t/>
            </a:r>
            <a:br>
              <a:rPr lang="nb-NO" dirty="0"/>
            </a:br>
            <a:r>
              <a:rPr lang="nb-NO" dirty="0"/>
              <a:t>sum</a:t>
            </a:r>
          </a:p>
          <a:p>
            <a:pPr lvl="3"/>
            <a:r>
              <a:rPr lang="nb-NO" dirty="0"/>
              <a:t>Sub 1</a:t>
            </a:r>
          </a:p>
          <a:p>
            <a:pPr lvl="0"/>
            <a:r>
              <a:rPr lang="nb-NO" dirty="0" err="1"/>
              <a:t>Lorehention</a:t>
            </a:r>
            <a:r>
              <a:rPr lang="nb-NO" dirty="0"/>
              <a:t> rest </a:t>
            </a:r>
            <a:r>
              <a:rPr lang="nb-NO" dirty="0" err="1"/>
              <a:t>que</a:t>
            </a:r>
            <a:r>
              <a:rPr lang="nb-NO" dirty="0"/>
              <a:t/>
            </a:r>
            <a:br>
              <a:rPr lang="nb-NO" dirty="0"/>
            </a:br>
            <a:r>
              <a:rPr lang="nb-NO" dirty="0" err="1"/>
              <a:t>imi</a:t>
            </a:r>
            <a:r>
              <a:rPr lang="nb-NO" dirty="0"/>
              <a:t/>
            </a:r>
            <a:br>
              <a:rPr lang="nb-NO" dirty="0"/>
            </a:br>
            <a:r>
              <a:rPr lang="nb-NO" dirty="0"/>
              <a:t>nem</a:t>
            </a:r>
          </a:p>
          <a:p>
            <a:pPr lvl="4"/>
            <a:r>
              <a:rPr lang="nb-NO" dirty="0"/>
              <a:t>Sub 2</a:t>
            </a:r>
          </a:p>
          <a:p>
            <a:pPr lvl="4"/>
            <a:r>
              <a:rPr lang="nb-NO" dirty="0"/>
              <a:t>Femte nivå</a:t>
            </a:r>
            <a:endParaRPr lang="en-GB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2D862A7-3EB8-468E-9AFE-185F746B0250}"/>
              </a:ext>
            </a:extLst>
          </p:cNvPr>
          <p:cNvCxnSpPr/>
          <p:nvPr userDrawn="1"/>
        </p:nvCxnSpPr>
        <p:spPr>
          <a:xfrm>
            <a:off x="1079584" y="27580237"/>
            <a:ext cx="40721559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Graphic 1" descr="UiT Noregs arktiske universitet">
            <a:extLst>
              <a:ext uri="{FF2B5EF4-FFF2-40B4-BE49-F238E27FC236}">
                <a16:creationId xmlns:a16="http://schemas.microsoft.com/office/drawing/2014/main" id="{E9870F06-9BE7-4572-BFA4-6DCC7EC07D9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79583" y="28159357"/>
            <a:ext cx="9565714" cy="107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1714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646847" rtl="0" eaLnBrk="1" latinLnBrk="0" hangingPunct="1">
        <a:lnSpc>
          <a:spcPct val="100000"/>
        </a:lnSpc>
        <a:spcBef>
          <a:spcPct val="0"/>
        </a:spcBef>
        <a:buNone/>
        <a:defRPr sz="7200" b="1" kern="1200">
          <a:solidFill>
            <a:srgbClr val="231F20"/>
          </a:solidFill>
          <a:latin typeface="+mj-lt"/>
          <a:ea typeface="+mj-ea"/>
          <a:cs typeface="+mj-cs"/>
        </a:defRPr>
      </a:lvl1pPr>
    </p:titleStyle>
    <p:bodyStyle>
      <a:lvl1pPr marL="0" indent="0" algn="l" defTabSz="646847" rtl="0" eaLnBrk="1" latinLnBrk="0" hangingPunct="1">
        <a:lnSpc>
          <a:spcPct val="108000"/>
        </a:lnSpc>
        <a:spcBef>
          <a:spcPts val="283"/>
        </a:spcBef>
        <a:buFont typeface="Arial" panose="020B0604020202020204" pitchFamily="34" charset="0"/>
        <a:buNone/>
        <a:defRPr sz="2800" kern="1200">
          <a:solidFill>
            <a:srgbClr val="231F20"/>
          </a:solidFill>
          <a:latin typeface="+mn-lt"/>
          <a:ea typeface="+mn-ea"/>
          <a:cs typeface="+mn-cs"/>
        </a:defRPr>
      </a:lvl1pPr>
      <a:lvl2pPr marL="0" indent="0" algn="l" defTabSz="646847" rtl="0" eaLnBrk="1" latinLnBrk="0" hangingPunct="1">
        <a:lnSpc>
          <a:spcPct val="100000"/>
        </a:lnSpc>
        <a:spcBef>
          <a:spcPts val="707"/>
        </a:spcBef>
        <a:buFont typeface="Arial" panose="020B0604020202020204" pitchFamily="34" charset="0"/>
        <a:buNone/>
        <a:defRPr sz="4200" b="1" kern="1200">
          <a:solidFill>
            <a:srgbClr val="231F20"/>
          </a:solidFill>
          <a:latin typeface="+mj-lt"/>
          <a:ea typeface="+mn-ea"/>
          <a:cs typeface="+mn-cs"/>
        </a:defRPr>
      </a:lvl2pPr>
      <a:lvl3pPr marL="0" indent="0" algn="l" defTabSz="646847" rtl="0" eaLnBrk="1" latinLnBrk="0" hangingPunct="1">
        <a:lnSpc>
          <a:spcPct val="100000"/>
        </a:lnSpc>
        <a:spcBef>
          <a:spcPts val="2971"/>
        </a:spcBef>
        <a:buFont typeface="Arial" panose="020B0604020202020204" pitchFamily="34" charset="0"/>
        <a:buNone/>
        <a:defRPr sz="3600" b="1" kern="1200">
          <a:solidFill>
            <a:srgbClr val="231F20"/>
          </a:solidFill>
          <a:latin typeface="+mj-lt"/>
          <a:ea typeface="+mn-ea"/>
          <a:cs typeface="+mn-cs"/>
        </a:defRPr>
      </a:lvl3pPr>
      <a:lvl4pPr marL="0" indent="0" algn="l" defTabSz="646847" rtl="0" eaLnBrk="1" latinLnBrk="0" hangingPunct="1">
        <a:lnSpc>
          <a:spcPct val="100000"/>
        </a:lnSpc>
        <a:spcBef>
          <a:spcPts val="2688"/>
        </a:spcBef>
        <a:buFont typeface="Arial" panose="020B0604020202020204" pitchFamily="34" charset="0"/>
        <a:buNone/>
        <a:defRPr sz="3200" b="1" kern="1200">
          <a:solidFill>
            <a:srgbClr val="231F20"/>
          </a:solidFill>
          <a:latin typeface="+mj-lt"/>
          <a:ea typeface="+mn-ea"/>
          <a:cs typeface="+mn-cs"/>
        </a:defRPr>
      </a:lvl4pPr>
      <a:lvl5pPr marL="0" indent="0" algn="l" defTabSz="646847" rtl="0" eaLnBrk="1" latinLnBrk="0" hangingPunct="1">
        <a:lnSpc>
          <a:spcPct val="100000"/>
        </a:lnSpc>
        <a:spcBef>
          <a:spcPts val="2547"/>
        </a:spcBef>
        <a:buFont typeface="Arial" panose="020B0604020202020204" pitchFamily="34" charset="0"/>
        <a:buNone/>
        <a:defRPr sz="2800" b="1" kern="1200">
          <a:solidFill>
            <a:srgbClr val="231F20"/>
          </a:solidFill>
          <a:latin typeface="+mj-lt"/>
          <a:ea typeface="+mn-ea"/>
          <a:cs typeface="+mn-cs"/>
        </a:defRPr>
      </a:lvl5pPr>
      <a:lvl6pPr marL="1778828" indent="-161712" algn="l" defTabSz="646847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3" kern="1200">
          <a:solidFill>
            <a:schemeClr val="tx1"/>
          </a:solidFill>
          <a:latin typeface="+mn-lt"/>
          <a:ea typeface="+mn-ea"/>
          <a:cs typeface="+mn-cs"/>
        </a:defRPr>
      </a:lvl6pPr>
      <a:lvl7pPr marL="2102251" indent="-161712" algn="l" defTabSz="646847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3" kern="1200">
          <a:solidFill>
            <a:schemeClr val="tx1"/>
          </a:solidFill>
          <a:latin typeface="+mn-lt"/>
          <a:ea typeface="+mn-ea"/>
          <a:cs typeface="+mn-cs"/>
        </a:defRPr>
      </a:lvl7pPr>
      <a:lvl8pPr marL="2425675" indent="-161712" algn="l" defTabSz="646847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3" kern="1200">
          <a:solidFill>
            <a:schemeClr val="tx1"/>
          </a:solidFill>
          <a:latin typeface="+mn-lt"/>
          <a:ea typeface="+mn-ea"/>
          <a:cs typeface="+mn-cs"/>
        </a:defRPr>
      </a:lvl8pPr>
      <a:lvl9pPr marL="2749098" indent="-161712" algn="l" defTabSz="646847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646847" rtl="0" eaLnBrk="1" latinLnBrk="0" hangingPunct="1">
        <a:defRPr sz="1273" kern="1200">
          <a:solidFill>
            <a:schemeClr val="tx1"/>
          </a:solidFill>
          <a:latin typeface="+mn-lt"/>
          <a:ea typeface="+mn-ea"/>
          <a:cs typeface="+mn-cs"/>
        </a:defRPr>
      </a:lvl1pPr>
      <a:lvl2pPr marL="323423" algn="l" defTabSz="646847" rtl="0" eaLnBrk="1" latinLnBrk="0" hangingPunct="1">
        <a:defRPr sz="1273" kern="1200">
          <a:solidFill>
            <a:schemeClr val="tx1"/>
          </a:solidFill>
          <a:latin typeface="+mn-lt"/>
          <a:ea typeface="+mn-ea"/>
          <a:cs typeface="+mn-cs"/>
        </a:defRPr>
      </a:lvl2pPr>
      <a:lvl3pPr marL="646847" algn="l" defTabSz="646847" rtl="0" eaLnBrk="1" latinLnBrk="0" hangingPunct="1">
        <a:defRPr sz="1273" kern="1200">
          <a:solidFill>
            <a:schemeClr val="tx1"/>
          </a:solidFill>
          <a:latin typeface="+mn-lt"/>
          <a:ea typeface="+mn-ea"/>
          <a:cs typeface="+mn-cs"/>
        </a:defRPr>
      </a:lvl3pPr>
      <a:lvl4pPr marL="970270" algn="l" defTabSz="646847" rtl="0" eaLnBrk="1" latinLnBrk="0" hangingPunct="1">
        <a:defRPr sz="1273" kern="1200">
          <a:solidFill>
            <a:schemeClr val="tx1"/>
          </a:solidFill>
          <a:latin typeface="+mn-lt"/>
          <a:ea typeface="+mn-ea"/>
          <a:cs typeface="+mn-cs"/>
        </a:defRPr>
      </a:lvl4pPr>
      <a:lvl5pPr marL="1293693" algn="l" defTabSz="646847" rtl="0" eaLnBrk="1" latinLnBrk="0" hangingPunct="1">
        <a:defRPr sz="1273" kern="1200">
          <a:solidFill>
            <a:schemeClr val="tx1"/>
          </a:solidFill>
          <a:latin typeface="+mn-lt"/>
          <a:ea typeface="+mn-ea"/>
          <a:cs typeface="+mn-cs"/>
        </a:defRPr>
      </a:lvl5pPr>
      <a:lvl6pPr marL="1617116" algn="l" defTabSz="646847" rtl="0" eaLnBrk="1" latinLnBrk="0" hangingPunct="1">
        <a:defRPr sz="1273" kern="1200">
          <a:solidFill>
            <a:schemeClr val="tx1"/>
          </a:solidFill>
          <a:latin typeface="+mn-lt"/>
          <a:ea typeface="+mn-ea"/>
          <a:cs typeface="+mn-cs"/>
        </a:defRPr>
      </a:lvl6pPr>
      <a:lvl7pPr marL="1940540" algn="l" defTabSz="646847" rtl="0" eaLnBrk="1" latinLnBrk="0" hangingPunct="1">
        <a:defRPr sz="1273" kern="1200">
          <a:solidFill>
            <a:schemeClr val="tx1"/>
          </a:solidFill>
          <a:latin typeface="+mn-lt"/>
          <a:ea typeface="+mn-ea"/>
          <a:cs typeface="+mn-cs"/>
        </a:defRPr>
      </a:lvl7pPr>
      <a:lvl8pPr marL="2263963" algn="l" defTabSz="646847" rtl="0" eaLnBrk="1" latinLnBrk="0" hangingPunct="1">
        <a:defRPr sz="1273" kern="1200">
          <a:solidFill>
            <a:schemeClr val="tx1"/>
          </a:solidFill>
          <a:latin typeface="+mn-lt"/>
          <a:ea typeface="+mn-ea"/>
          <a:cs typeface="+mn-cs"/>
        </a:defRPr>
      </a:lvl8pPr>
      <a:lvl9pPr marL="2587386" algn="l" defTabSz="646847" rtl="0" eaLnBrk="1" latinLnBrk="0" hangingPunct="1">
        <a:defRPr sz="127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EA626D-8C80-4B65-BB25-02E337C3341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1"/>
            <a:r>
              <a:rPr lang="nn-NO" dirty="0" smtClean="0"/>
              <a:t>Overskrift </a:t>
            </a:r>
            <a:r>
              <a:rPr lang="nn-NO" dirty="0"/>
              <a:t>1</a:t>
            </a:r>
          </a:p>
          <a:p>
            <a:r>
              <a:rPr lang="nn-NO" dirty="0"/>
              <a:t>Brødtekst</a:t>
            </a:r>
          </a:p>
          <a:p>
            <a:pPr lvl="2"/>
            <a:r>
              <a:rPr lang="nn-NO" dirty="0" smtClean="0"/>
              <a:t>Overskrift </a:t>
            </a:r>
            <a:r>
              <a:rPr lang="nn-NO" dirty="0"/>
              <a:t>2</a:t>
            </a:r>
          </a:p>
          <a:p>
            <a:r>
              <a:rPr lang="nn-NO" dirty="0"/>
              <a:t>Brødtekst</a:t>
            </a:r>
          </a:p>
          <a:p>
            <a:pPr lvl="3"/>
            <a:r>
              <a:rPr lang="nn-NO" dirty="0" smtClean="0"/>
              <a:t>Undertittel </a:t>
            </a:r>
            <a:r>
              <a:rPr lang="nn-NO" dirty="0"/>
              <a:t>1</a:t>
            </a:r>
          </a:p>
          <a:p>
            <a:r>
              <a:rPr lang="nn-NO" dirty="0"/>
              <a:t>Brødtekst</a:t>
            </a:r>
          </a:p>
          <a:p>
            <a:pPr lvl="4"/>
            <a:r>
              <a:rPr lang="nn-NO" dirty="0" smtClean="0"/>
              <a:t>Undertittel </a:t>
            </a:r>
            <a:r>
              <a:rPr lang="nn-NO" dirty="0"/>
              <a:t>2</a:t>
            </a:r>
          </a:p>
          <a:p>
            <a:r>
              <a:rPr lang="nn-NO" dirty="0"/>
              <a:t>Brødtekst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A904CE9-2EAA-4CFE-BEC0-E17234187803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nn-NO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CA88628C-1305-4633-AE54-5577229CD856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nn-NO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909AF6D3-7576-44A2-9694-8AB32DDFA19F}"/>
              </a:ext>
            </a:extLst>
          </p:cNvPr>
          <p:cNvSpPr>
            <a:spLocks noGrp="1"/>
          </p:cNvSpPr>
          <p:nvPr>
            <p:ph sz="quarter" idx="21"/>
          </p:nvPr>
        </p:nvSpPr>
        <p:spPr/>
        <p:txBody>
          <a:bodyPr/>
          <a:lstStyle/>
          <a:p>
            <a:endParaRPr lang="nn-NO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DF6177D-7DDE-4058-9F09-EAF2E2399866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nn-NO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BFD48D2F-983E-463C-BE87-9B5C79F936F0}"/>
              </a:ext>
            </a:extLst>
          </p:cNvPr>
          <p:cNvSpPr>
            <a:spLocks noGrp="1"/>
          </p:cNvSpPr>
          <p:nvPr>
            <p:ph sz="quarter" idx="26"/>
          </p:nvPr>
        </p:nvSpPr>
        <p:spPr/>
        <p:txBody>
          <a:bodyPr/>
          <a:lstStyle/>
          <a:p>
            <a:endParaRPr lang="nn-NO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21A2A0A-3DD5-45E2-AD23-A6727035F5D7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nn-NO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903A9FB7-2984-4CCD-8CD6-304F27F21B51}"/>
              </a:ext>
            </a:extLst>
          </p:cNvPr>
          <p:cNvSpPr>
            <a:spLocks noGrp="1"/>
          </p:cNvSpPr>
          <p:nvPr>
            <p:ph sz="quarter" idx="28"/>
          </p:nvPr>
        </p:nvSpPr>
        <p:spPr/>
        <p:txBody>
          <a:bodyPr/>
          <a:lstStyle/>
          <a:p>
            <a:endParaRPr lang="nn-NO"/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E5753C1D-52C9-4411-9345-5F63BB196ECF}"/>
              </a:ext>
            </a:extLst>
          </p:cNvPr>
          <p:cNvSpPr>
            <a:spLocks noGrp="1"/>
          </p:cNvSpPr>
          <p:nvPr>
            <p:ph sz="quarter" idx="29"/>
          </p:nvPr>
        </p:nvSpPr>
        <p:spPr/>
        <p:txBody>
          <a:bodyPr/>
          <a:lstStyle/>
          <a:p>
            <a:endParaRPr lang="nn-NO"/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5423466"/>
              </p:ext>
            </p:extLst>
          </p:nvPr>
        </p:nvGraphicFramePr>
        <p:xfrm>
          <a:off x="0" y="0"/>
          <a:ext cx="42803762" cy="72922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62932">
                  <a:extLst>
                    <a:ext uri="{9D8B030D-6E8A-4147-A177-3AD203B41FA5}">
                      <a16:colId xmlns:a16="http://schemas.microsoft.com/office/drawing/2014/main" val="2622419599"/>
                    </a:ext>
                  </a:extLst>
                </a:gridCol>
                <a:gridCol w="27535419">
                  <a:extLst>
                    <a:ext uri="{9D8B030D-6E8A-4147-A177-3AD203B41FA5}">
                      <a16:colId xmlns:a16="http://schemas.microsoft.com/office/drawing/2014/main" val="3050973375"/>
                    </a:ext>
                  </a:extLst>
                </a:gridCol>
                <a:gridCol w="12142479">
                  <a:extLst>
                    <a:ext uri="{9D8B030D-6E8A-4147-A177-3AD203B41FA5}">
                      <a16:colId xmlns:a16="http://schemas.microsoft.com/office/drawing/2014/main" val="2677059925"/>
                    </a:ext>
                  </a:extLst>
                </a:gridCol>
                <a:gridCol w="1562932">
                  <a:extLst>
                    <a:ext uri="{9D8B030D-6E8A-4147-A177-3AD203B41FA5}">
                      <a16:colId xmlns:a16="http://schemas.microsoft.com/office/drawing/2014/main" val="1231339260"/>
                    </a:ext>
                  </a:extLst>
                </a:gridCol>
              </a:tblGrid>
              <a:tr h="1440000">
                <a:tc gridSpan="4"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endParaRPr lang="nn-NO" sz="5500" b="0" noProof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80000" marR="1080000" marT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b-NO" sz="3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80000" marR="1080000" marT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5549786"/>
                  </a:ext>
                </a:extLst>
              </a:tr>
              <a:tr h="2357002">
                <a:tc gridSpan="2"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r>
                        <a:rPr lang="nn-NO" sz="7200" b="1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Tittel 1</a:t>
                      </a:r>
                    </a:p>
                    <a:p>
                      <a:pPr>
                        <a:lnSpc>
                          <a:spcPct val="110000"/>
                        </a:lnSpc>
                      </a:pPr>
                      <a:r>
                        <a:rPr lang="nn-NO" sz="7200" b="1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Tittel 1 fortsetter</a:t>
                      </a:r>
                    </a:p>
                    <a:p>
                      <a:pPr>
                        <a:lnSpc>
                          <a:spcPct val="110000"/>
                        </a:lnSpc>
                      </a:pPr>
                      <a:r>
                        <a:rPr lang="nn-NO" sz="5500" b="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Tittel 2</a:t>
                      </a:r>
                    </a:p>
                    <a:p>
                      <a:pPr>
                        <a:lnSpc>
                          <a:spcPct val="110000"/>
                        </a:lnSpc>
                      </a:pPr>
                      <a:r>
                        <a:rPr lang="nn-NO" sz="5500" b="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Tittel</a:t>
                      </a:r>
                      <a:r>
                        <a:rPr lang="nn-NO" sz="5500" b="0" baseline="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 fortsetter</a:t>
                      </a:r>
                      <a:endParaRPr lang="nn-NO" sz="5500" b="0" noProof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80000" marR="1080000" marT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nn-NO" sz="3000" b="1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Forfattar</a:t>
                      </a:r>
                    </a:p>
                    <a:p>
                      <a:r>
                        <a:rPr lang="nn-NO" sz="3000" b="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Adresse</a:t>
                      </a:r>
                      <a:endParaRPr lang="nn-NO" sz="3000" b="0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80000" marR="1080000" marT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9074071"/>
                  </a:ext>
                </a:extLst>
              </a:tr>
              <a:tr h="1080000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endParaRPr lang="nn-NO" sz="1400" b="0" noProof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endParaRPr lang="nn-NO" sz="5500" b="0" noProof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R="54000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 sz="3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40000" marT="540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nn-NO" noProof="0" dirty="0"/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934317"/>
                  </a:ext>
                </a:extLst>
              </a:tr>
              <a:tr h="540000">
                <a:tc gridSpan="4"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endParaRPr lang="nn-NO" sz="900" b="0" noProof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b-NO" sz="3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40000" marT="540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9646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431027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UiT">
      <a:dk1>
        <a:sysClr val="windowText" lastClr="000000"/>
      </a:dk1>
      <a:lt1>
        <a:sysClr val="window" lastClr="FFFFFF"/>
      </a:lt1>
      <a:dk2>
        <a:srgbClr val="003349"/>
      </a:dk2>
      <a:lt2>
        <a:srgbClr val="E7E6E6"/>
      </a:lt2>
      <a:accent1>
        <a:srgbClr val="003349"/>
      </a:accent1>
      <a:accent2>
        <a:srgbClr val="CB333B"/>
      </a:accent2>
      <a:accent3>
        <a:srgbClr val="007396"/>
      </a:accent3>
      <a:accent4>
        <a:srgbClr val="59BEC9"/>
      </a:accent4>
      <a:accent5>
        <a:srgbClr val="F2A900"/>
      </a:accent5>
      <a:accent6>
        <a:srgbClr val="003349"/>
      </a:accent6>
      <a:hlink>
        <a:srgbClr val="0563C1"/>
      </a:hlink>
      <a:folHlink>
        <a:srgbClr val="954F72"/>
      </a:folHlink>
    </a:clrScheme>
    <a:fontScheme name="Custom 47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13547618FF3B74992F6D626EBA25AED" ma:contentTypeVersion="0" ma:contentTypeDescription="Create a new document." ma:contentTypeScope="" ma:versionID="fa788849cdfc373624873a95d9150a2c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d413257cd9829394d17656a545d5fa4e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4AF5FE6-6F39-4B2A-B92B-C68F856C91A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E3C88E6-84E6-4D86-96BF-1BE6510CF4A9}">
  <ds:schemaRefs>
    <ds:schemaRef ds:uri="http://schemas.microsoft.com/office/2006/metadata/properties"/>
    <ds:schemaRef ds:uri="http://purl.org/dc/terms/"/>
    <ds:schemaRef ds:uri="http://schemas.microsoft.com/office/2006/documentManagement/types"/>
    <ds:schemaRef ds:uri="6c86f083-272a-4d16-a1ee-41e11cc1f196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398a922c-8803-48c8-8c4d-45441d0c0e87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17CF60C5-F637-46F1-AEFA-B87E1A19043C}"/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24</Words>
  <Application>Microsoft Office PowerPoint</Application>
  <PresentationFormat>Custom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Open Sans Semibold</vt:lpstr>
      <vt:lpstr>Times New Roman</vt:lpstr>
      <vt:lpstr>Office-tema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1 settes her. Plakat er bygget opp i et 12-spaltesystem for optimal fleksibilitet.</dc:title>
  <dc:creator>Jon Ellingsen</dc:creator>
  <cp:lastModifiedBy>Nora MacLaren</cp:lastModifiedBy>
  <cp:revision>16</cp:revision>
  <dcterms:created xsi:type="dcterms:W3CDTF">2019-06-24T11:47:47Z</dcterms:created>
  <dcterms:modified xsi:type="dcterms:W3CDTF">2019-12-18T09:12:43Z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0x010100B13547618FF3B74992F6D626EBA25AED</vt:lpwstr>
  </property>
</Properties>
</file>