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handoutMasterIdLst>
    <p:handoutMasterId r:id="rId6"/>
  </p:handoutMasterIdLst>
  <p:sldIdLst>
    <p:sldId id="256" r:id="rId5"/>
  </p:sldIdLst>
  <p:sldSz cx="30272038" cy="42799000"/>
  <p:notesSz cx="6858000" cy="9144000"/>
  <p:defaultTextStyle>
    <a:defPPr>
      <a:defRPr lang="nb-NO"/>
    </a:defPPr>
    <a:lvl1pPr marL="0" algn="l" defTabSz="3507364" rtl="0" eaLnBrk="1" latinLnBrk="0" hangingPunct="1">
      <a:defRPr sz="6904" kern="1200">
        <a:solidFill>
          <a:schemeClr val="tx1"/>
        </a:solidFill>
        <a:latin typeface="+mn-lt"/>
        <a:ea typeface="+mn-ea"/>
        <a:cs typeface="+mn-cs"/>
      </a:defRPr>
    </a:lvl1pPr>
    <a:lvl2pPr marL="1753682" algn="l" defTabSz="3507364" rtl="0" eaLnBrk="1" latinLnBrk="0" hangingPunct="1">
      <a:defRPr sz="6904" kern="1200">
        <a:solidFill>
          <a:schemeClr val="tx1"/>
        </a:solidFill>
        <a:latin typeface="+mn-lt"/>
        <a:ea typeface="+mn-ea"/>
        <a:cs typeface="+mn-cs"/>
      </a:defRPr>
    </a:lvl2pPr>
    <a:lvl3pPr marL="3507364" algn="l" defTabSz="3507364" rtl="0" eaLnBrk="1" latinLnBrk="0" hangingPunct="1">
      <a:defRPr sz="6904" kern="1200">
        <a:solidFill>
          <a:schemeClr val="tx1"/>
        </a:solidFill>
        <a:latin typeface="+mn-lt"/>
        <a:ea typeface="+mn-ea"/>
        <a:cs typeface="+mn-cs"/>
      </a:defRPr>
    </a:lvl3pPr>
    <a:lvl4pPr marL="5261046" algn="l" defTabSz="3507364" rtl="0" eaLnBrk="1" latinLnBrk="0" hangingPunct="1">
      <a:defRPr sz="6904" kern="1200">
        <a:solidFill>
          <a:schemeClr val="tx1"/>
        </a:solidFill>
        <a:latin typeface="+mn-lt"/>
        <a:ea typeface="+mn-ea"/>
        <a:cs typeface="+mn-cs"/>
      </a:defRPr>
    </a:lvl4pPr>
    <a:lvl5pPr marL="7014728" algn="l" defTabSz="3507364" rtl="0" eaLnBrk="1" latinLnBrk="0" hangingPunct="1">
      <a:defRPr sz="6904" kern="1200">
        <a:solidFill>
          <a:schemeClr val="tx1"/>
        </a:solidFill>
        <a:latin typeface="+mn-lt"/>
        <a:ea typeface="+mn-ea"/>
        <a:cs typeface="+mn-cs"/>
      </a:defRPr>
    </a:lvl5pPr>
    <a:lvl6pPr marL="8768410" algn="l" defTabSz="3507364" rtl="0" eaLnBrk="1" latinLnBrk="0" hangingPunct="1">
      <a:defRPr sz="6904" kern="1200">
        <a:solidFill>
          <a:schemeClr val="tx1"/>
        </a:solidFill>
        <a:latin typeface="+mn-lt"/>
        <a:ea typeface="+mn-ea"/>
        <a:cs typeface="+mn-cs"/>
      </a:defRPr>
    </a:lvl6pPr>
    <a:lvl7pPr marL="10522092" algn="l" defTabSz="3507364" rtl="0" eaLnBrk="1" latinLnBrk="0" hangingPunct="1">
      <a:defRPr sz="6904" kern="1200">
        <a:solidFill>
          <a:schemeClr val="tx1"/>
        </a:solidFill>
        <a:latin typeface="+mn-lt"/>
        <a:ea typeface="+mn-ea"/>
        <a:cs typeface="+mn-cs"/>
      </a:defRPr>
    </a:lvl7pPr>
    <a:lvl8pPr marL="12275774" algn="l" defTabSz="3507364" rtl="0" eaLnBrk="1" latinLnBrk="0" hangingPunct="1">
      <a:defRPr sz="6904" kern="1200">
        <a:solidFill>
          <a:schemeClr val="tx1"/>
        </a:solidFill>
        <a:latin typeface="+mn-lt"/>
        <a:ea typeface="+mn-ea"/>
        <a:cs typeface="+mn-cs"/>
      </a:defRPr>
    </a:lvl8pPr>
    <a:lvl9pPr marL="14029456" algn="l" defTabSz="3507364" rtl="0" eaLnBrk="1" latinLnBrk="0" hangingPunct="1">
      <a:defRPr sz="690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480" userDrawn="1">
          <p15:clr>
            <a:srgbClr val="A4A3A4"/>
          </p15:clr>
        </p15:guide>
        <p15:guide id="2" pos="953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3F5"/>
    <a:srgbClr val="231F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52" autoAdjust="0"/>
    <p:restoredTop sz="94660"/>
  </p:normalViewPr>
  <p:slideViewPr>
    <p:cSldViewPr snapToGrid="0" showGuides="1">
      <p:cViewPr varScale="1">
        <p:scale>
          <a:sx n="25" d="100"/>
          <a:sy n="25" d="100"/>
        </p:scale>
        <p:origin x="2172" y="114"/>
      </p:cViewPr>
      <p:guideLst>
        <p:guide orient="horz" pos="13480"/>
        <p:guide pos="9535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18" d="100"/>
          <a:sy n="118" d="100"/>
        </p:scale>
        <p:origin x="2478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00BFC5-F1BF-4947-9C81-C272D955B44F}" type="datetimeFigureOut">
              <a:rPr lang="nb-NO" smtClean="0"/>
              <a:t>18.12.2019</a:t>
            </a:fld>
            <a:endParaRPr lang="nb-N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98123B-763D-4BC4-9339-3AF141F9CE2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9985640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amis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ssholder for tekst 6">
            <a:extLst>
              <a:ext uri="{FF2B5EF4-FFF2-40B4-BE49-F238E27FC236}">
                <a16:creationId xmlns:a16="http://schemas.microsoft.com/office/drawing/2014/main" id="{DBAB6230-765D-4BF2-89EC-1BE8DA54988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83924" y="7363776"/>
            <a:ext cx="9277676" cy="31688724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b-NO" dirty="0" err="1"/>
              <a:t>Text</a:t>
            </a:r>
            <a:r>
              <a:rPr lang="nb-NO" dirty="0"/>
              <a:t>. </a:t>
            </a:r>
            <a:r>
              <a:rPr lang="nb-NO" dirty="0" err="1"/>
              <a:t>Choose</a:t>
            </a:r>
            <a:r>
              <a:rPr lang="nb-NO" dirty="0"/>
              <a:t> «</a:t>
            </a:r>
            <a:r>
              <a:rPr lang="nb-NO" dirty="0" err="1"/>
              <a:t>Shift</a:t>
            </a:r>
            <a:r>
              <a:rPr lang="nb-NO" dirty="0"/>
              <a:t> + Alt + </a:t>
            </a:r>
            <a:r>
              <a:rPr lang="nb-NO" dirty="0" err="1"/>
              <a:t>Arrowkey</a:t>
            </a:r>
            <a:r>
              <a:rPr lang="nb-NO" dirty="0"/>
              <a:t>» for headings</a:t>
            </a:r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  <a:endParaRPr lang="en-GB" dirty="0"/>
          </a:p>
        </p:txBody>
      </p:sp>
      <p:sp>
        <p:nvSpPr>
          <p:cNvPr id="17" name="Plassholder for innhold 16">
            <a:extLst>
              <a:ext uri="{FF2B5EF4-FFF2-40B4-BE49-F238E27FC236}">
                <a16:creationId xmlns:a16="http://schemas.microsoft.com/office/drawing/2014/main" id="{181FA2E5-43B1-40C8-A5FA-A408885355D1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10682514" y="7363776"/>
            <a:ext cx="18491200" cy="20487324"/>
          </a:xfrm>
          <a:solidFill>
            <a:srgbClr val="E4F3F5"/>
          </a:solidFill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GB"/>
          </a:p>
        </p:txBody>
      </p:sp>
      <p:sp>
        <p:nvSpPr>
          <p:cNvPr id="18" name="Plassholder for tekst 9">
            <a:extLst>
              <a:ext uri="{FF2B5EF4-FFF2-40B4-BE49-F238E27FC236}">
                <a16:creationId xmlns:a16="http://schemas.microsoft.com/office/drawing/2014/main" id="{F5614839-42F4-424B-B3C0-39F1A40B13C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0682514" y="28156630"/>
            <a:ext cx="18491200" cy="276999"/>
          </a:xfrm>
        </p:spPr>
        <p:txBody>
          <a:bodyPr wrap="square" lIns="0" tIns="0" rIns="0" bIns="0">
            <a:spAutoFit/>
          </a:bodyPr>
          <a:lstStyle>
            <a:lvl1pPr>
              <a:lnSpc>
                <a:spcPct val="100000"/>
              </a:lnSpc>
              <a:defRPr sz="1800" b="0"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lvl="0"/>
            <a:r>
              <a:rPr lang="en-GB" dirty="0" err="1"/>
              <a:t>Figuretext</a:t>
            </a:r>
            <a:endParaRPr lang="en-GB" dirty="0"/>
          </a:p>
        </p:txBody>
      </p:sp>
      <p:sp>
        <p:nvSpPr>
          <p:cNvPr id="21" name="Plassholder for innhold 16">
            <a:extLst>
              <a:ext uri="{FF2B5EF4-FFF2-40B4-BE49-F238E27FC236}">
                <a16:creationId xmlns:a16="http://schemas.microsoft.com/office/drawing/2014/main" id="{7699BF3A-E18E-4ECE-BE48-99A59BEB8B5D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10662683" y="29400500"/>
            <a:ext cx="8948511" cy="5941060"/>
          </a:xfrm>
          <a:solidFill>
            <a:srgbClr val="E4F3F5"/>
          </a:solidFill>
        </p:spPr>
        <p:txBody>
          <a:bodyPr/>
          <a:lstStyle/>
          <a:p>
            <a:pPr lvl="0"/>
            <a:r>
              <a:rPr lang="nb-NO" dirty="0"/>
              <a:t>Klikk for å redigere tekststiler i malen</a:t>
            </a:r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  <a:endParaRPr lang="en-GB" dirty="0"/>
          </a:p>
        </p:txBody>
      </p:sp>
      <p:sp>
        <p:nvSpPr>
          <p:cNvPr id="19" name="Plassholder for tekst 9">
            <a:extLst>
              <a:ext uri="{FF2B5EF4-FFF2-40B4-BE49-F238E27FC236}">
                <a16:creationId xmlns:a16="http://schemas.microsoft.com/office/drawing/2014/main" id="{4CAC99E0-7912-4F5A-B816-67574CBC59E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0662683" y="35560730"/>
            <a:ext cx="8948511" cy="276999"/>
          </a:xfrm>
        </p:spPr>
        <p:txBody>
          <a:bodyPr wrap="square" lIns="0" tIns="0" rIns="0" bIns="0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 b="0"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dirty="0" err="1"/>
              <a:t>Figuretext</a:t>
            </a:r>
            <a:endParaRPr lang="en-GB" dirty="0"/>
          </a:p>
        </p:txBody>
      </p:sp>
      <p:sp>
        <p:nvSpPr>
          <p:cNvPr id="22" name="Plassholder for innhold 16">
            <a:extLst>
              <a:ext uri="{FF2B5EF4-FFF2-40B4-BE49-F238E27FC236}">
                <a16:creationId xmlns:a16="http://schemas.microsoft.com/office/drawing/2014/main" id="{9DE85DF2-8D0D-487F-A63D-E4BA5FD852A9}"/>
              </a:ext>
            </a:extLst>
          </p:cNvPr>
          <p:cNvSpPr>
            <a:spLocks noGrp="1"/>
          </p:cNvSpPr>
          <p:nvPr>
            <p:ph sz="quarter" idx="22"/>
          </p:nvPr>
        </p:nvSpPr>
        <p:spPr>
          <a:xfrm>
            <a:off x="20205371" y="29400500"/>
            <a:ext cx="8948511" cy="5941060"/>
          </a:xfrm>
          <a:solidFill>
            <a:srgbClr val="E4F3F5"/>
          </a:solidFill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GB"/>
          </a:p>
        </p:txBody>
      </p:sp>
      <p:sp>
        <p:nvSpPr>
          <p:cNvPr id="20" name="Plassholder for tekst 9">
            <a:extLst>
              <a:ext uri="{FF2B5EF4-FFF2-40B4-BE49-F238E27FC236}">
                <a16:creationId xmlns:a16="http://schemas.microsoft.com/office/drawing/2014/main" id="{634F80E1-B8AE-4010-B6DE-F8C906FC71D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20205372" y="35560729"/>
            <a:ext cx="8948511" cy="276999"/>
          </a:xfrm>
        </p:spPr>
        <p:txBody>
          <a:bodyPr wrap="square" lIns="0" tIns="0" rIns="0" bIns="0">
            <a:spAutoFit/>
          </a:bodyPr>
          <a:lstStyle>
            <a:lvl1pPr>
              <a:lnSpc>
                <a:spcPct val="100000"/>
              </a:lnSpc>
              <a:defRPr sz="1800" b="0"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lvl="0"/>
            <a:r>
              <a:rPr lang="en-GB" dirty="0" err="1"/>
              <a:t>Figuretext</a:t>
            </a:r>
            <a:endParaRPr lang="en-GB" dirty="0"/>
          </a:p>
        </p:txBody>
      </p:sp>
      <p:sp>
        <p:nvSpPr>
          <p:cNvPr id="4" name="Plassholder for tekst 3">
            <a:extLst>
              <a:ext uri="{FF2B5EF4-FFF2-40B4-BE49-F238E27FC236}">
                <a16:creationId xmlns:a16="http://schemas.microsoft.com/office/drawing/2014/main" id="{6F340366-C399-4E1E-BDB8-00BE0965E04D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0662682" y="37254181"/>
            <a:ext cx="8948510" cy="1798320"/>
          </a:xfrm>
          <a:solidFill>
            <a:srgbClr val="E4F3F5"/>
          </a:solidFill>
        </p:spPr>
        <p:txBody>
          <a:bodyPr lIns="252000" tIns="216000" rIns="216000" bIns="360000"/>
          <a:lstStyle>
            <a:lvl1pPr>
              <a:defRPr sz="2400" b="1">
                <a:latin typeface="+mj-lt"/>
              </a:defRPr>
            </a:lvl1pPr>
          </a:lstStyle>
          <a:p>
            <a:pPr lvl="0"/>
            <a:r>
              <a:rPr lang="nb-NO" dirty="0"/>
              <a:t>Heading</a:t>
            </a:r>
          </a:p>
        </p:txBody>
      </p:sp>
      <p:sp>
        <p:nvSpPr>
          <p:cNvPr id="16" name="Plassholder for tekst 9">
            <a:extLst>
              <a:ext uri="{FF2B5EF4-FFF2-40B4-BE49-F238E27FC236}">
                <a16:creationId xmlns:a16="http://schemas.microsoft.com/office/drawing/2014/main" id="{254CD33A-A0A8-47CC-B243-E8EA6841839B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10917465" y="37838046"/>
            <a:ext cx="8504010" cy="276999"/>
          </a:xfrm>
        </p:spPr>
        <p:txBody>
          <a:bodyPr wrap="square" lIns="0" tIns="0" rIns="0" bIns="0">
            <a:spAutoFit/>
          </a:bodyPr>
          <a:lstStyle>
            <a:lvl1pPr>
              <a:lnSpc>
                <a:spcPct val="100000"/>
              </a:lnSpc>
              <a:defRPr sz="1800" b="0"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lvl="0"/>
            <a:endParaRPr lang="en-GB" dirty="0"/>
          </a:p>
        </p:txBody>
      </p:sp>
      <p:sp>
        <p:nvSpPr>
          <p:cNvPr id="23" name="Plassholder for tekst 3">
            <a:extLst>
              <a:ext uri="{FF2B5EF4-FFF2-40B4-BE49-F238E27FC236}">
                <a16:creationId xmlns:a16="http://schemas.microsoft.com/office/drawing/2014/main" id="{24E0BE33-E572-497D-96EF-9214EABFE442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20243473" y="37254181"/>
            <a:ext cx="8948510" cy="1798320"/>
          </a:xfrm>
          <a:solidFill>
            <a:srgbClr val="E4F3F5"/>
          </a:solidFill>
        </p:spPr>
        <p:txBody>
          <a:bodyPr lIns="252000" tIns="216000" rIns="216000" bIns="360000"/>
          <a:lstStyle>
            <a:lvl1pPr>
              <a:defRPr sz="2400" b="1">
                <a:latin typeface="+mj-lt"/>
              </a:defRPr>
            </a:lvl1pPr>
          </a:lstStyle>
          <a:p>
            <a:pPr lvl="0"/>
            <a:r>
              <a:rPr lang="nb-NO" dirty="0"/>
              <a:t>Heading</a:t>
            </a:r>
          </a:p>
        </p:txBody>
      </p:sp>
      <p:sp>
        <p:nvSpPr>
          <p:cNvPr id="24" name="Plassholder for tekst 9">
            <a:extLst>
              <a:ext uri="{FF2B5EF4-FFF2-40B4-BE49-F238E27FC236}">
                <a16:creationId xmlns:a16="http://schemas.microsoft.com/office/drawing/2014/main" id="{C4AB8FCD-BF77-4A6D-8B6A-BD00B17B00E0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20498256" y="37838046"/>
            <a:ext cx="8504010" cy="276999"/>
          </a:xfrm>
        </p:spPr>
        <p:txBody>
          <a:bodyPr wrap="square" lIns="0" tIns="0" rIns="0" bIns="0">
            <a:spAutoFit/>
          </a:bodyPr>
          <a:lstStyle>
            <a:lvl1pPr>
              <a:lnSpc>
                <a:spcPct val="100000"/>
              </a:lnSpc>
              <a:defRPr sz="1800" b="0"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lvl="0"/>
            <a:endParaRPr lang="en-GB" dirty="0"/>
          </a:p>
        </p:txBody>
      </p:sp>
      <p:pic>
        <p:nvPicPr>
          <p:cNvPr id="30" name="Grafikk 2" descr="UiT Norgga árktalaš universitehta">
            <a:extLst>
              <a:ext uri="{FF2B5EF4-FFF2-40B4-BE49-F238E27FC236}">
                <a16:creationId xmlns:a16="http://schemas.microsoft.com/office/drawing/2014/main" id="{C1B3EF4E-BF97-479D-929D-6BB19DF1018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58400" y="40669200"/>
            <a:ext cx="10120546" cy="108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0245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3FC054EC-BA18-48CD-B4BD-2E18ACD162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83924" y="7363776"/>
            <a:ext cx="9277676" cy="311850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1"/>
            <a:r>
              <a:rPr lang="nb-NO" dirty="0"/>
              <a:t>Head 1</a:t>
            </a:r>
          </a:p>
          <a:p>
            <a:pPr lvl="0"/>
            <a:r>
              <a:rPr lang="nb-NO" dirty="0" err="1"/>
              <a:t>Text</a:t>
            </a:r>
            <a:r>
              <a:rPr lang="nb-NO" dirty="0"/>
              <a:t> 1. </a:t>
            </a:r>
            <a:r>
              <a:rPr lang="nb-NO" dirty="0" err="1"/>
              <a:t>Epudam</a:t>
            </a:r>
            <a:r>
              <a:rPr lang="nb-NO" dirty="0"/>
              <a:t>, </a:t>
            </a:r>
            <a:r>
              <a:rPr lang="nb-NO" dirty="0" err="1"/>
              <a:t>inument</a:t>
            </a:r>
            <a:r>
              <a:rPr lang="nb-NO" dirty="0"/>
              <a:t> </a:t>
            </a:r>
            <a:r>
              <a:rPr lang="nb-NO" dirty="0" err="1"/>
              <a:t>emperum</a:t>
            </a:r>
            <a:r>
              <a:rPr lang="nb-NO" dirty="0"/>
              <a:t> </a:t>
            </a:r>
            <a:r>
              <a:rPr lang="nb-NO" dirty="0" err="1"/>
              <a:t>iusdaecti</a:t>
            </a:r>
            <a:r>
              <a:rPr lang="nb-NO" dirty="0"/>
              <a:t> sin </a:t>
            </a:r>
            <a:r>
              <a:rPr lang="nb-NO" dirty="0" err="1"/>
              <a:t>praerum</a:t>
            </a:r>
            <a:r>
              <a:rPr lang="nb-NO" dirty="0"/>
              <a:t> </a:t>
            </a:r>
            <a:r>
              <a:rPr lang="nb-NO" dirty="0" err="1"/>
              <a:t>quo</a:t>
            </a:r>
            <a:r>
              <a:rPr lang="nb-NO" dirty="0"/>
              <a:t> veles </a:t>
            </a:r>
            <a:r>
              <a:rPr lang="nb-NO" dirty="0" err="1"/>
              <a:t>preptatiur</a:t>
            </a:r>
            <a:r>
              <a:rPr lang="nb-NO" dirty="0"/>
              <a:t> </a:t>
            </a:r>
            <a:r>
              <a:rPr lang="nb-NO" dirty="0" err="1"/>
              <a:t>apidus</a:t>
            </a:r>
            <a:r>
              <a:rPr lang="nb-NO" dirty="0"/>
              <a:t> </a:t>
            </a:r>
            <a:r>
              <a:rPr lang="nb-NO" dirty="0" err="1"/>
              <a:t>iderro</a:t>
            </a:r>
            <a:r>
              <a:rPr lang="nb-NO" dirty="0"/>
              <a:t> </a:t>
            </a:r>
            <a:r>
              <a:rPr lang="nb-NO" dirty="0" err="1"/>
              <a:t>que</a:t>
            </a:r>
            <a:r>
              <a:rPr lang="nb-NO" dirty="0"/>
              <a:t> </a:t>
            </a:r>
            <a:r>
              <a:rPr lang="nb-NO" dirty="0" err="1"/>
              <a:t>vere</a:t>
            </a:r>
            <a:r>
              <a:rPr lang="nb-NO" dirty="0"/>
              <a:t> nos </a:t>
            </a:r>
            <a:r>
              <a:rPr lang="nb-NO" dirty="0" err="1"/>
              <a:t>maior</a:t>
            </a:r>
            <a:r>
              <a:rPr lang="nb-NO" dirty="0"/>
              <a:t> si </a:t>
            </a:r>
            <a:r>
              <a:rPr lang="nb-NO" dirty="0" err="1"/>
              <a:t>comni</a:t>
            </a:r>
            <a:r>
              <a:rPr lang="nb-NO" dirty="0"/>
              <a:t> ut </a:t>
            </a:r>
            <a:r>
              <a:rPr lang="nb-NO" dirty="0" err="1"/>
              <a:t>doluptur</a:t>
            </a:r>
            <a:r>
              <a:rPr lang="nb-NO" dirty="0"/>
              <a:t>? </a:t>
            </a:r>
            <a:r>
              <a:rPr lang="nb-NO" dirty="0" err="1"/>
              <a:t>Quiam</a:t>
            </a:r>
            <a:r>
              <a:rPr lang="nb-NO" dirty="0"/>
              <a:t> </a:t>
            </a:r>
            <a:r>
              <a:rPr lang="nb-NO" dirty="0" err="1"/>
              <a:t>qui</a:t>
            </a:r>
            <a:r>
              <a:rPr lang="nb-NO" dirty="0"/>
              <a:t> </a:t>
            </a:r>
            <a:r>
              <a:rPr lang="nb-NO" dirty="0" err="1"/>
              <a:t>cum</a:t>
            </a:r>
            <a:r>
              <a:rPr lang="nb-NO" dirty="0"/>
              <a:t> </a:t>
            </a:r>
            <a:r>
              <a:rPr lang="nb-NO" dirty="0" err="1"/>
              <a:t>doluptatur</a:t>
            </a:r>
            <a:r>
              <a:rPr lang="nb-NO" dirty="0"/>
              <a:t>? </a:t>
            </a:r>
            <a:r>
              <a:rPr lang="nb-NO" dirty="0" err="1"/>
              <a:t>Ovit</a:t>
            </a:r>
            <a:r>
              <a:rPr lang="nb-NO" dirty="0"/>
              <a:t>, </a:t>
            </a:r>
            <a:r>
              <a:rPr lang="nb-NO" dirty="0" err="1"/>
              <a:t>que</a:t>
            </a:r>
            <a:r>
              <a:rPr lang="nb-NO" dirty="0"/>
              <a:t> plis </a:t>
            </a:r>
            <a:r>
              <a:rPr lang="nb-NO" dirty="0" err="1"/>
              <a:t>ature</a:t>
            </a:r>
            <a:r>
              <a:rPr lang="nb-NO" dirty="0"/>
              <a:t> </a:t>
            </a:r>
            <a:r>
              <a:rPr lang="nb-NO" dirty="0" err="1"/>
              <a:t>evellab</a:t>
            </a:r>
            <a:r>
              <a:rPr lang="nb-NO" dirty="0"/>
              <a:t> </a:t>
            </a:r>
            <a:r>
              <a:rPr lang="nb-NO" dirty="0" err="1"/>
              <a:t>incto</a:t>
            </a:r>
            <a:r>
              <a:rPr lang="nb-NO" dirty="0"/>
              <a:t> mi, </a:t>
            </a:r>
            <a:r>
              <a:rPr lang="nb-NO" dirty="0" err="1"/>
              <a:t>im</a:t>
            </a:r>
            <a:r>
              <a:rPr lang="nb-NO" dirty="0"/>
              <a:t> </a:t>
            </a:r>
            <a:r>
              <a:rPr lang="nb-NO" dirty="0" err="1"/>
              <a:t>suntibu</a:t>
            </a:r>
            <a:r>
              <a:rPr lang="nb-NO" dirty="0"/>
              <a:t> </a:t>
            </a:r>
            <a:r>
              <a:rPr lang="nb-NO" dirty="0" err="1"/>
              <a:t>sanitat</a:t>
            </a:r>
            <a:r>
              <a:rPr lang="nb-NO" dirty="0"/>
              <a:t> </a:t>
            </a:r>
            <a:r>
              <a:rPr lang="nb-NO" dirty="0" err="1"/>
              <a:t>modici</a:t>
            </a:r>
            <a:r>
              <a:rPr lang="nb-NO" dirty="0"/>
              <a:t> </a:t>
            </a:r>
            <a:r>
              <a:rPr lang="nb-NO" dirty="0" err="1"/>
              <a:t>berfers</a:t>
            </a:r>
            <a:r>
              <a:rPr lang="nb-NO" dirty="0"/>
              <a:t> </a:t>
            </a:r>
            <a:r>
              <a:rPr lang="nb-NO" dirty="0" err="1"/>
              <a:t>perspeditiis</a:t>
            </a:r>
            <a:r>
              <a:rPr lang="nb-NO" dirty="0"/>
              <a:t> volum, </a:t>
            </a:r>
            <a:r>
              <a:rPr lang="nb-NO" dirty="0" err="1"/>
              <a:t>ommolectatur</a:t>
            </a:r>
            <a:r>
              <a:rPr lang="nb-NO" dirty="0"/>
              <a:t> </a:t>
            </a:r>
            <a:r>
              <a:rPr lang="nb-NO" dirty="0" err="1"/>
              <a:t>sandam</a:t>
            </a:r>
            <a:r>
              <a:rPr lang="nb-NO" dirty="0"/>
              <a:t> con </a:t>
            </a:r>
            <a:r>
              <a:rPr lang="nb-NO" dirty="0" err="1"/>
              <a:t>rae</a:t>
            </a:r>
            <a:r>
              <a:rPr lang="nb-NO" dirty="0"/>
              <a:t> </a:t>
            </a:r>
            <a:r>
              <a:rPr lang="nb-NO" dirty="0" err="1"/>
              <a:t>ratinul</a:t>
            </a:r>
            <a:r>
              <a:rPr lang="nb-NO" dirty="0"/>
              <a:t> </a:t>
            </a:r>
            <a:r>
              <a:rPr lang="nb-NO" dirty="0" err="1"/>
              <a:t>lendunt</a:t>
            </a:r>
            <a:r>
              <a:rPr lang="nb-NO" dirty="0"/>
              <a:t> </a:t>
            </a:r>
            <a:r>
              <a:rPr lang="nb-NO" dirty="0" err="1"/>
              <a:t>veligenissi</a:t>
            </a:r>
            <a:r>
              <a:rPr lang="nb-NO" dirty="0"/>
              <a:t> </a:t>
            </a:r>
            <a:r>
              <a:rPr lang="nb-NO" dirty="0" err="1"/>
              <a:t>temo-lup</a:t>
            </a:r>
            <a:r>
              <a:rPr lang="nb-NO" dirty="0"/>
              <a:t> </a:t>
            </a:r>
            <a:r>
              <a:rPr lang="nb-NO" dirty="0" err="1"/>
              <a:t>taturitibus</a:t>
            </a:r>
            <a:r>
              <a:rPr lang="nb-NO" dirty="0"/>
              <a:t>, non </a:t>
            </a:r>
            <a:r>
              <a:rPr lang="nb-NO" dirty="0" err="1"/>
              <a:t>perunt</a:t>
            </a:r>
            <a:r>
              <a:rPr lang="nb-NO" dirty="0"/>
              <a:t> </a:t>
            </a:r>
            <a:r>
              <a:rPr lang="nb-NO" dirty="0" err="1"/>
              <a:t>parum</a:t>
            </a:r>
            <a:r>
              <a:rPr lang="nb-NO" dirty="0"/>
              <a:t> </a:t>
            </a:r>
            <a:r>
              <a:rPr lang="nb-NO" dirty="0" err="1"/>
              <a:t>nobit</a:t>
            </a:r>
            <a:r>
              <a:rPr lang="nb-NO" dirty="0"/>
              <a:t> </a:t>
            </a:r>
            <a:r>
              <a:rPr lang="nb-NO" dirty="0" err="1"/>
              <a:t>odi</a:t>
            </a:r>
            <a:r>
              <a:rPr lang="nb-NO" dirty="0"/>
              <a:t> </a:t>
            </a:r>
            <a:r>
              <a:rPr lang="nb-NO" dirty="0" err="1"/>
              <a:t>accabore</a:t>
            </a:r>
            <a:r>
              <a:rPr lang="nb-NO" dirty="0"/>
              <a:t> et most </a:t>
            </a:r>
            <a:r>
              <a:rPr lang="nb-NO" dirty="0" err="1"/>
              <a:t>plibus</a:t>
            </a:r>
            <a:r>
              <a:rPr lang="nb-NO" dirty="0"/>
              <a:t> </a:t>
            </a:r>
            <a:r>
              <a:rPr lang="nb-NO" dirty="0" err="1"/>
              <a:t>conecaturio</a:t>
            </a:r>
            <a:r>
              <a:rPr lang="nb-NO" dirty="0"/>
              <a:t> </a:t>
            </a:r>
            <a:r>
              <a:rPr lang="nb-NO" dirty="0" err="1"/>
              <a:t>velibus</a:t>
            </a:r>
            <a:r>
              <a:rPr lang="nb-NO" dirty="0"/>
              <a:t> </a:t>
            </a:r>
            <a:r>
              <a:rPr lang="nb-NO" dirty="0" err="1"/>
              <a:t>secturi</a:t>
            </a:r>
            <a:r>
              <a:rPr lang="nb-NO" dirty="0"/>
              <a:t> ut </a:t>
            </a:r>
            <a:r>
              <a:rPr lang="nb-NO" dirty="0" err="1"/>
              <a:t>facestis</a:t>
            </a:r>
            <a:r>
              <a:rPr lang="nb-NO" dirty="0"/>
              <a:t> </a:t>
            </a:r>
            <a:r>
              <a:rPr lang="nb-NO" dirty="0" err="1"/>
              <a:t>commo</a:t>
            </a:r>
            <a:r>
              <a:rPr lang="nb-NO" dirty="0"/>
              <a:t> </a:t>
            </a:r>
            <a:r>
              <a:rPr lang="nb-NO" dirty="0" err="1"/>
              <a:t>voloreris</a:t>
            </a:r>
            <a:r>
              <a:rPr lang="nb-NO" dirty="0"/>
              <a:t> vit </a:t>
            </a:r>
            <a:r>
              <a:rPr lang="nb-NO" dirty="0" err="1"/>
              <a:t>excerunt</a:t>
            </a:r>
            <a:r>
              <a:rPr lang="nb-NO" dirty="0"/>
              <a:t> et </a:t>
            </a:r>
            <a:r>
              <a:rPr lang="nb-NO" dirty="0" err="1"/>
              <a:t>quis</a:t>
            </a:r>
            <a:r>
              <a:rPr lang="nb-NO" dirty="0"/>
              <a:t> </a:t>
            </a:r>
            <a:r>
              <a:rPr lang="nb-NO" dirty="0" err="1"/>
              <a:t>natis</a:t>
            </a:r>
            <a:r>
              <a:rPr lang="nb-NO" dirty="0"/>
              <a:t> </a:t>
            </a:r>
            <a:r>
              <a:rPr lang="nb-NO" dirty="0" err="1"/>
              <a:t>dici</a:t>
            </a:r>
            <a:r>
              <a:rPr lang="nb-NO" dirty="0"/>
              <a:t> </a:t>
            </a:r>
            <a:r>
              <a:rPr lang="nb-NO" dirty="0" err="1"/>
              <a:t>omniam</a:t>
            </a:r>
            <a:r>
              <a:rPr lang="nb-NO" dirty="0"/>
              <a:t> </a:t>
            </a:r>
            <a:r>
              <a:rPr lang="nb-NO" dirty="0" err="1"/>
              <a:t>volut</a:t>
            </a:r>
            <a:r>
              <a:rPr lang="nb-NO" dirty="0"/>
              <a:t> </a:t>
            </a:r>
            <a:r>
              <a:rPr lang="nb-NO" dirty="0" err="1"/>
              <a:t>hiliquid</a:t>
            </a:r>
            <a:r>
              <a:rPr lang="nb-NO" dirty="0"/>
              <a:t> </a:t>
            </a:r>
            <a:r>
              <a:rPr lang="nb-NO" dirty="0" err="1"/>
              <a:t>maximin</a:t>
            </a:r>
            <a:r>
              <a:rPr lang="nb-NO" dirty="0"/>
              <a:t>-vel </a:t>
            </a:r>
            <a:r>
              <a:rPr lang="nb-NO" dirty="0" err="1"/>
              <a:t>idundae</a:t>
            </a:r>
            <a:r>
              <a:rPr lang="nb-NO" dirty="0"/>
              <a:t> </a:t>
            </a:r>
            <a:r>
              <a:rPr lang="nb-NO" dirty="0" err="1"/>
              <a:t>eum</a:t>
            </a:r>
            <a:r>
              <a:rPr lang="nb-NO" dirty="0"/>
              <a:t> </a:t>
            </a:r>
            <a:r>
              <a:rPr lang="nb-NO" dirty="0" err="1"/>
              <a:t>apicidusae</a:t>
            </a:r>
            <a:r>
              <a:rPr lang="nb-NO" dirty="0"/>
              <a:t> </a:t>
            </a:r>
            <a:r>
              <a:rPr lang="nb-NO" dirty="0" err="1"/>
              <a:t>eatibusapero</a:t>
            </a:r>
            <a:r>
              <a:rPr lang="nb-NO" dirty="0"/>
              <a:t> </a:t>
            </a:r>
            <a:r>
              <a:rPr lang="nb-NO" dirty="0" err="1"/>
              <a:t>ommolessit</a:t>
            </a:r>
            <a:r>
              <a:rPr lang="nb-NO" dirty="0"/>
              <a:t> </a:t>
            </a:r>
            <a:r>
              <a:rPr lang="nb-NO" dirty="0" err="1"/>
              <a:t>labo</a:t>
            </a:r>
            <a:r>
              <a:rPr lang="nb-NO" dirty="0"/>
              <a:t>. Ut </a:t>
            </a:r>
            <a:r>
              <a:rPr lang="nb-NO" dirty="0" err="1"/>
              <a:t>laborum</a:t>
            </a:r>
            <a:r>
              <a:rPr lang="nb-NO" dirty="0"/>
              <a:t> nis mod </a:t>
            </a:r>
            <a:r>
              <a:rPr lang="nb-NO" dirty="0" err="1"/>
              <a:t>modictes</a:t>
            </a:r>
            <a:r>
              <a:rPr lang="nb-NO" dirty="0"/>
              <a:t> </a:t>
            </a:r>
            <a:r>
              <a:rPr lang="nb-NO" dirty="0" err="1"/>
              <a:t>sam</a:t>
            </a:r>
            <a:r>
              <a:rPr lang="nb-NO" dirty="0"/>
              <a:t> </a:t>
            </a:r>
            <a:r>
              <a:rPr lang="nb-NO" dirty="0" err="1"/>
              <a:t>faccupt</a:t>
            </a:r>
            <a:r>
              <a:rPr lang="nb-NO" dirty="0"/>
              <a:t> </a:t>
            </a:r>
            <a:r>
              <a:rPr lang="nb-NO" dirty="0" err="1"/>
              <a:t>assunt</a:t>
            </a:r>
            <a:r>
              <a:rPr lang="nb-NO" dirty="0"/>
              <a:t> </a:t>
            </a:r>
            <a:r>
              <a:rPr lang="nb-NO" dirty="0" err="1"/>
              <a:t>laborruptus</a:t>
            </a:r>
            <a:r>
              <a:rPr lang="nb-NO" dirty="0"/>
              <a:t>, con </a:t>
            </a:r>
            <a:r>
              <a:rPr lang="nb-NO" dirty="0" err="1"/>
              <a:t>coressi</a:t>
            </a:r>
            <a:r>
              <a:rPr lang="nb-NO" dirty="0"/>
              <a:t> </a:t>
            </a:r>
            <a:r>
              <a:rPr lang="nb-NO" dirty="0" err="1"/>
              <a:t>mporissim</a:t>
            </a:r>
            <a:r>
              <a:rPr lang="nb-NO" dirty="0"/>
              <a:t> </a:t>
            </a:r>
            <a:r>
              <a:rPr lang="nb-NO" dirty="0" err="1"/>
              <a:t>volenitame</a:t>
            </a:r>
            <a:r>
              <a:rPr lang="nb-NO" dirty="0"/>
              <a:t> </a:t>
            </a:r>
            <a:r>
              <a:rPr lang="nb-NO" dirty="0" err="1"/>
              <a:t>quas</a:t>
            </a:r>
            <a:r>
              <a:rPr lang="nb-NO" dirty="0"/>
              <a:t> </a:t>
            </a:r>
            <a:r>
              <a:rPr lang="nb-NO" dirty="0" err="1"/>
              <a:t>ipienimi</a:t>
            </a:r>
            <a:r>
              <a:rPr lang="nb-NO" dirty="0"/>
              <a:t>, </a:t>
            </a:r>
            <a:r>
              <a:rPr lang="nb-NO" dirty="0" err="1"/>
              <a:t>sinverf</a:t>
            </a:r>
            <a:r>
              <a:rPr lang="nb-NO" dirty="0"/>
              <a:t> </a:t>
            </a:r>
            <a:r>
              <a:rPr lang="nb-NO" dirty="0" err="1"/>
              <a:t>eriostion</a:t>
            </a:r>
            <a:r>
              <a:rPr lang="nb-NO" dirty="0"/>
              <a:t> </a:t>
            </a:r>
            <a:r>
              <a:rPr lang="nb-NO" dirty="0" err="1"/>
              <a:t>raturendi</a:t>
            </a:r>
            <a:r>
              <a:rPr lang="nb-NO" dirty="0"/>
              <a:t> </a:t>
            </a:r>
            <a:r>
              <a:rPr lang="nb-NO" dirty="0" err="1"/>
              <a:t>cusandae</a:t>
            </a:r>
            <a:r>
              <a:rPr lang="nb-NO" dirty="0"/>
              <a:t>.</a:t>
            </a:r>
          </a:p>
          <a:p>
            <a:pPr lvl="2"/>
            <a:r>
              <a:rPr lang="nb-NO" dirty="0"/>
              <a:t>Head 2</a:t>
            </a:r>
          </a:p>
          <a:p>
            <a:pPr lvl="0"/>
            <a:r>
              <a:rPr lang="nb-NO" dirty="0" err="1"/>
              <a:t>Text</a:t>
            </a:r>
            <a:r>
              <a:rPr lang="nb-NO" dirty="0"/>
              <a:t> 1</a:t>
            </a:r>
            <a:br>
              <a:rPr lang="nb-NO" dirty="0"/>
            </a:br>
            <a:r>
              <a:rPr lang="nb-NO" dirty="0" err="1"/>
              <a:t>tat</a:t>
            </a:r>
            <a:r>
              <a:rPr lang="nb-NO" dirty="0"/>
              <a:t/>
            </a:r>
            <a:br>
              <a:rPr lang="nb-NO" dirty="0"/>
            </a:br>
            <a:r>
              <a:rPr lang="nb-NO" dirty="0"/>
              <a:t>sum</a:t>
            </a:r>
          </a:p>
          <a:p>
            <a:pPr lvl="3"/>
            <a:r>
              <a:rPr lang="nb-NO" dirty="0"/>
              <a:t>Sub 1</a:t>
            </a:r>
          </a:p>
          <a:p>
            <a:pPr lvl="0"/>
            <a:r>
              <a:rPr lang="nb-NO" dirty="0" err="1"/>
              <a:t>Lorehention</a:t>
            </a:r>
            <a:r>
              <a:rPr lang="nb-NO" dirty="0"/>
              <a:t> rest </a:t>
            </a:r>
            <a:r>
              <a:rPr lang="nb-NO" dirty="0" err="1"/>
              <a:t>que</a:t>
            </a:r>
            <a:r>
              <a:rPr lang="nb-NO" dirty="0"/>
              <a:t/>
            </a:r>
            <a:br>
              <a:rPr lang="nb-NO" dirty="0"/>
            </a:br>
            <a:r>
              <a:rPr lang="nb-NO" dirty="0" err="1"/>
              <a:t>imi</a:t>
            </a:r>
            <a:r>
              <a:rPr lang="nb-NO" dirty="0"/>
              <a:t/>
            </a:r>
            <a:br>
              <a:rPr lang="nb-NO" dirty="0"/>
            </a:br>
            <a:r>
              <a:rPr lang="nb-NO" dirty="0"/>
              <a:t>nem</a:t>
            </a:r>
          </a:p>
          <a:p>
            <a:pPr lvl="4"/>
            <a:r>
              <a:rPr lang="nb-NO" dirty="0"/>
              <a:t>Sub 2</a:t>
            </a:r>
          </a:p>
          <a:p>
            <a:pPr lvl="4"/>
            <a:r>
              <a:rPr lang="nb-NO" dirty="0"/>
              <a:t>Femte nivå</a:t>
            </a:r>
            <a:endParaRPr lang="en-GB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54AF47D-265A-455C-9A37-26E81B391E14}"/>
              </a:ext>
            </a:extLst>
          </p:cNvPr>
          <p:cNvCxnSpPr>
            <a:cxnSpLocks/>
          </p:cNvCxnSpPr>
          <p:nvPr userDrawn="1"/>
        </p:nvCxnSpPr>
        <p:spPr>
          <a:xfrm>
            <a:off x="1079584" y="40102667"/>
            <a:ext cx="28160525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1714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7200" b="1" kern="1200">
          <a:solidFill>
            <a:srgbClr val="231F20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8000"/>
        </a:lnSpc>
        <a:spcBef>
          <a:spcPts val="400"/>
        </a:spcBef>
        <a:buFont typeface="Arial" panose="020B0604020202020204" pitchFamily="34" charset="0"/>
        <a:buNone/>
        <a:defRPr sz="2800" kern="1200">
          <a:solidFill>
            <a:srgbClr val="231F20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4200" b="1" kern="1200">
          <a:solidFill>
            <a:srgbClr val="231F20"/>
          </a:solidFill>
          <a:latin typeface="+mj-lt"/>
          <a:ea typeface="+mn-ea"/>
          <a:cs typeface="+mn-cs"/>
        </a:defRPr>
      </a:lvl2pPr>
      <a:lvl3pPr marL="0" indent="0" algn="l" defTabSz="914400" rtl="0" eaLnBrk="1" latinLnBrk="0" hangingPunct="1">
        <a:lnSpc>
          <a:spcPct val="100000"/>
        </a:lnSpc>
        <a:spcBef>
          <a:spcPts val="4200"/>
        </a:spcBef>
        <a:buFont typeface="Arial" panose="020B0604020202020204" pitchFamily="34" charset="0"/>
        <a:buNone/>
        <a:defRPr sz="3600" b="1" kern="1200">
          <a:solidFill>
            <a:srgbClr val="231F20"/>
          </a:solidFill>
          <a:latin typeface="+mj-lt"/>
          <a:ea typeface="+mn-ea"/>
          <a:cs typeface="+mn-cs"/>
        </a:defRPr>
      </a:lvl3pPr>
      <a:lvl4pPr marL="0" indent="0" algn="l" defTabSz="914400" rtl="0" eaLnBrk="1" latinLnBrk="0" hangingPunct="1">
        <a:lnSpc>
          <a:spcPct val="100000"/>
        </a:lnSpc>
        <a:spcBef>
          <a:spcPts val="3800"/>
        </a:spcBef>
        <a:buFont typeface="Arial" panose="020B0604020202020204" pitchFamily="34" charset="0"/>
        <a:buNone/>
        <a:defRPr sz="3200" b="1" kern="1200">
          <a:solidFill>
            <a:srgbClr val="231F20"/>
          </a:solidFill>
          <a:latin typeface="+mj-lt"/>
          <a:ea typeface="+mn-ea"/>
          <a:cs typeface="+mn-cs"/>
        </a:defRPr>
      </a:lvl4pPr>
      <a:lvl5pPr marL="0" indent="0" algn="l" defTabSz="914400" rtl="0" eaLnBrk="1" latinLnBrk="0" hangingPunct="1">
        <a:lnSpc>
          <a:spcPct val="100000"/>
        </a:lnSpc>
        <a:spcBef>
          <a:spcPts val="3600"/>
        </a:spcBef>
        <a:buFont typeface="Arial" panose="020B0604020202020204" pitchFamily="34" charset="0"/>
        <a:buNone/>
        <a:defRPr sz="2800" b="1" kern="1200">
          <a:solidFill>
            <a:srgbClr val="231F20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65A863D0-0F40-4362-AD78-AC59436D14C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1"/>
            <a:r>
              <a:rPr lang="se-NO"/>
              <a:t>Head 1</a:t>
            </a:r>
          </a:p>
          <a:p>
            <a:r>
              <a:rPr lang="se-NO"/>
              <a:t>Brødtekst</a:t>
            </a:r>
          </a:p>
          <a:p>
            <a:pPr lvl="2"/>
            <a:r>
              <a:rPr lang="se-NO"/>
              <a:t>Head 2</a:t>
            </a:r>
          </a:p>
          <a:p>
            <a:r>
              <a:rPr lang="se-NO"/>
              <a:t>Brødtekst</a:t>
            </a:r>
          </a:p>
          <a:p>
            <a:pPr lvl="3"/>
            <a:r>
              <a:rPr lang="se-NO"/>
              <a:t>Sub 1</a:t>
            </a:r>
          </a:p>
          <a:p>
            <a:r>
              <a:rPr lang="se-NO"/>
              <a:t>Brødtekst</a:t>
            </a:r>
          </a:p>
          <a:p>
            <a:pPr lvl="4"/>
            <a:r>
              <a:rPr lang="se-NO"/>
              <a:t>Sub 2</a:t>
            </a:r>
          </a:p>
          <a:p>
            <a:r>
              <a:rPr lang="se-NO"/>
              <a:t>Brødtekst</a:t>
            </a:r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4FEBC24C-5263-48D7-8E06-7031D8CDFC0B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endParaRPr lang="se-NO"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5A5030F6-C3C7-4C0B-835B-5D11BAFB28A6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se-NO"/>
          </a:p>
        </p:txBody>
      </p:sp>
      <p:sp>
        <p:nvSpPr>
          <p:cNvPr id="24" name="Content Placeholder 23">
            <a:extLst>
              <a:ext uri="{FF2B5EF4-FFF2-40B4-BE49-F238E27FC236}">
                <a16:creationId xmlns:a16="http://schemas.microsoft.com/office/drawing/2014/main" id="{3CA2D6FB-2519-4EC5-AFE0-75EB67C252FF}"/>
              </a:ext>
            </a:extLst>
          </p:cNvPr>
          <p:cNvSpPr>
            <a:spLocks noGrp="1"/>
          </p:cNvSpPr>
          <p:nvPr>
            <p:ph sz="quarter" idx="21"/>
          </p:nvPr>
        </p:nvSpPr>
        <p:spPr/>
        <p:txBody>
          <a:bodyPr/>
          <a:lstStyle/>
          <a:p>
            <a:endParaRPr lang="se-NO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41DBFC04-A7E5-4EB3-B572-B2B9CBA031F8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se-NO"/>
          </a:p>
        </p:txBody>
      </p:sp>
      <p:sp>
        <p:nvSpPr>
          <p:cNvPr id="25" name="Content Placeholder 24">
            <a:extLst>
              <a:ext uri="{FF2B5EF4-FFF2-40B4-BE49-F238E27FC236}">
                <a16:creationId xmlns:a16="http://schemas.microsoft.com/office/drawing/2014/main" id="{4E09E53B-E8D8-44B7-A537-6F1A8097130C}"/>
              </a:ext>
            </a:extLst>
          </p:cNvPr>
          <p:cNvSpPr>
            <a:spLocks noGrp="1"/>
          </p:cNvSpPr>
          <p:nvPr>
            <p:ph sz="quarter" idx="22"/>
          </p:nvPr>
        </p:nvSpPr>
        <p:spPr/>
        <p:txBody>
          <a:bodyPr/>
          <a:lstStyle/>
          <a:p>
            <a:endParaRPr lang="se-NO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CFB3381A-6F46-4FD9-9CCF-49584D463AEE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se-NO"/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31118B05-5840-49CF-BCA5-B2024C0EE214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se-NO"/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8E487292-BC79-4EAF-91F2-86112F28AA81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se-NO"/>
          </a:p>
        </p:txBody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CAAD7251-0982-4D13-AD99-35917AE5B37C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se-NO"/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909BC5AC-2D0C-4E78-AF87-99CD8EF2AB51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se-NO"/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6874766"/>
              </p:ext>
            </p:extLst>
          </p:nvPr>
        </p:nvGraphicFramePr>
        <p:xfrm>
          <a:off x="0" y="0"/>
          <a:ext cx="30273400" cy="736377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05400">
                  <a:extLst>
                    <a:ext uri="{9D8B030D-6E8A-4147-A177-3AD203B41FA5}">
                      <a16:colId xmlns:a16="http://schemas.microsoft.com/office/drawing/2014/main" val="2622419599"/>
                    </a:ext>
                  </a:extLst>
                </a:gridCol>
                <a:gridCol w="19474707">
                  <a:extLst>
                    <a:ext uri="{9D8B030D-6E8A-4147-A177-3AD203B41FA5}">
                      <a16:colId xmlns:a16="http://schemas.microsoft.com/office/drawing/2014/main" val="3050973375"/>
                    </a:ext>
                  </a:extLst>
                </a:gridCol>
                <a:gridCol w="8587893">
                  <a:extLst>
                    <a:ext uri="{9D8B030D-6E8A-4147-A177-3AD203B41FA5}">
                      <a16:colId xmlns:a16="http://schemas.microsoft.com/office/drawing/2014/main" val="2677059925"/>
                    </a:ext>
                  </a:extLst>
                </a:gridCol>
                <a:gridCol w="1105400">
                  <a:extLst>
                    <a:ext uri="{9D8B030D-6E8A-4147-A177-3AD203B41FA5}">
                      <a16:colId xmlns:a16="http://schemas.microsoft.com/office/drawing/2014/main" val="1231339260"/>
                    </a:ext>
                  </a:extLst>
                </a:gridCol>
              </a:tblGrid>
              <a:tr h="1440000">
                <a:tc gridSpan="4"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</a:pPr>
                      <a:endParaRPr lang="nb-NO" sz="55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80000" marR="1080000" marT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b-NO" sz="30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80000" marR="1080000" marT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5549786"/>
                  </a:ext>
                </a:extLst>
              </a:tr>
              <a:tr h="2357002">
                <a:tc gridSpan="2"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</a:pPr>
                      <a:r>
                        <a:rPr lang="nb-NO" sz="7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Tittel 1</a:t>
                      </a:r>
                    </a:p>
                    <a:p>
                      <a:pPr>
                        <a:lnSpc>
                          <a:spcPct val="110000"/>
                        </a:lnSpc>
                      </a:pPr>
                      <a:r>
                        <a:rPr lang="nb-NO" sz="7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Tittel 1 fortsetter</a:t>
                      </a:r>
                    </a:p>
                    <a:p>
                      <a:pPr>
                        <a:lnSpc>
                          <a:spcPct val="110000"/>
                        </a:lnSpc>
                      </a:pPr>
                      <a:r>
                        <a:rPr lang="nb-NO" sz="55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Tittel 2</a:t>
                      </a:r>
                    </a:p>
                    <a:p>
                      <a:pPr>
                        <a:lnSpc>
                          <a:spcPct val="110000"/>
                        </a:lnSpc>
                      </a:pPr>
                      <a:r>
                        <a:rPr lang="nb-NO" sz="55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Tittel</a:t>
                      </a:r>
                      <a:r>
                        <a:rPr lang="nb-NO" sz="5500" b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2 fortsetter</a:t>
                      </a:r>
                      <a:endParaRPr lang="nb-NO" sz="55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80000" marR="1080000" marT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nb-NO" sz="3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Forfatter</a:t>
                      </a:r>
                    </a:p>
                    <a:p>
                      <a:r>
                        <a:rPr lang="nb-NO" sz="30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Adresse</a:t>
                      </a:r>
                      <a:endParaRPr lang="nb-NO" sz="30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80000" marR="1080000" marT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9074071"/>
                  </a:ext>
                </a:extLst>
              </a:tr>
              <a:tr h="1080000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</a:pPr>
                      <a:endParaRPr lang="nb-NO" sz="14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</a:pPr>
                      <a:endParaRPr lang="nb-NO" sz="55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R="54000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 sz="30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40000" marT="540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934317"/>
                  </a:ext>
                </a:extLst>
              </a:tr>
              <a:tr h="540000">
                <a:tc gridSpan="4"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</a:pPr>
                      <a:endParaRPr lang="nb-NO" sz="9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b-NO" sz="30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40000" marT="540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9646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438684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UiT">
      <a:dk1>
        <a:sysClr val="windowText" lastClr="000000"/>
      </a:dk1>
      <a:lt1>
        <a:sysClr val="window" lastClr="FFFFFF"/>
      </a:lt1>
      <a:dk2>
        <a:srgbClr val="003349"/>
      </a:dk2>
      <a:lt2>
        <a:srgbClr val="E7E6E6"/>
      </a:lt2>
      <a:accent1>
        <a:srgbClr val="003349"/>
      </a:accent1>
      <a:accent2>
        <a:srgbClr val="CB333B"/>
      </a:accent2>
      <a:accent3>
        <a:srgbClr val="007396"/>
      </a:accent3>
      <a:accent4>
        <a:srgbClr val="59BEC9"/>
      </a:accent4>
      <a:accent5>
        <a:srgbClr val="F2A900"/>
      </a:accent5>
      <a:accent6>
        <a:srgbClr val="003349"/>
      </a:accent6>
      <a:hlink>
        <a:srgbClr val="0563C1"/>
      </a:hlink>
      <a:folHlink>
        <a:srgbClr val="954F72"/>
      </a:folHlink>
    </a:clrScheme>
    <a:fontScheme name="Egendefinert 21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13547618FF3B74992F6D626EBA25AED" ma:contentTypeVersion="0" ma:contentTypeDescription="Create a new document." ma:contentTypeScope="" ma:versionID="fa788849cdfc373624873a95d9150a2c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d413257cd9829394d17656a545d5fa4e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07FFAF8-0DA0-46FD-B454-5A27D8A031E2}"/>
</file>

<file path=customXml/itemProps2.xml><?xml version="1.0" encoding="utf-8"?>
<ds:datastoreItem xmlns:ds="http://schemas.openxmlformats.org/officeDocument/2006/customXml" ds:itemID="{49FBBC4D-D389-4710-A41D-2131229B6DF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3BF41F8-8CF1-4323-9ECB-E49C14DEBBCE}">
  <ds:schemaRefs>
    <ds:schemaRef ds:uri="http://purl.org/dc/elements/1.1/"/>
    <ds:schemaRef ds:uri="6c86f083-272a-4d16-a1ee-41e11cc1f196"/>
    <ds:schemaRef ds:uri="http://purl.org/dc/dcmitype/"/>
    <ds:schemaRef ds:uri="http://schemas.microsoft.com/office/infopath/2007/PartnerControls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398a922c-8803-48c8-8c4d-45441d0c0e87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24</Words>
  <Application>Microsoft Office PowerPoint</Application>
  <PresentationFormat>Custom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Open Sans Semibold</vt:lpstr>
      <vt:lpstr>Times New Roman</vt:lpstr>
      <vt:lpstr>Office-tema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>Jon Ellingsen</dc:creator>
  <cp:lastModifiedBy>Nora MacLaren</cp:lastModifiedBy>
  <cp:revision>25</cp:revision>
  <dcterms:created xsi:type="dcterms:W3CDTF">2019-06-24T11:47:47Z</dcterms:created>
  <dcterms:modified xsi:type="dcterms:W3CDTF">2019-12-18T09:06:44Z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0x010100B13547618FF3B74992F6D626EBA25AED</vt:lpwstr>
  </property>
</Properties>
</file>